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83" r:id="rId1"/>
  </p:sldMasterIdLst>
  <p:notesMasterIdLst>
    <p:notesMasterId r:id="rId11"/>
  </p:notesMasterIdLst>
  <p:sldIdLst>
    <p:sldId id="256" r:id="rId2"/>
    <p:sldId id="266" r:id="rId3"/>
    <p:sldId id="257" r:id="rId4"/>
    <p:sldId id="262" r:id="rId5"/>
    <p:sldId id="275" r:id="rId6"/>
    <p:sldId id="282" r:id="rId7"/>
    <p:sldId id="306" r:id="rId8"/>
    <p:sldId id="307" r:id="rId9"/>
    <p:sldId id="259" r:id="rId10"/>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D4060782-47DB-4FE4-AF33-B5DB232A5C4E}">
  <a:tblStyle styleId="{D4060782-47DB-4FE4-AF33-B5DB232A5C4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p:scale>
          <a:sx n="119" d="100"/>
          <a:sy n="119" d="100"/>
        </p:scale>
        <p:origin x="-394" y="-5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374044592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7f9262ee2f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7f9262ee2f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7f9262ee2f_0_262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7f9262ee2f_0_26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7290233416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29023341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9"/>
        <p:cNvGrpSpPr/>
        <p:nvPr/>
      </p:nvGrpSpPr>
      <p:grpSpPr>
        <a:xfrm>
          <a:off x="0" y="0"/>
          <a:ext cx="0" cy="0"/>
          <a:chOff x="0" y="0"/>
          <a:chExt cx="0" cy="0"/>
        </a:xfrm>
      </p:grpSpPr>
      <p:sp>
        <p:nvSpPr>
          <p:cNvPr id="1990" name="Google Shape;1990;g7f9262ee2f_0_263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1" name="Google Shape;1991;g7f9262ee2f_0_263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9"/>
        <p:cNvGrpSpPr/>
        <p:nvPr/>
      </p:nvGrpSpPr>
      <p:grpSpPr>
        <a:xfrm>
          <a:off x="0" y="0"/>
          <a:ext cx="0" cy="0"/>
          <a:chOff x="0" y="0"/>
          <a:chExt cx="0" cy="0"/>
        </a:xfrm>
      </p:grpSpPr>
      <p:sp>
        <p:nvSpPr>
          <p:cNvPr id="2110" name="Google Shape;2110;g7f9262ee2f_0_26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1" name="Google Shape;2111;g7f9262ee2f_0_26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9"/>
        <p:cNvGrpSpPr/>
        <p:nvPr/>
      </p:nvGrpSpPr>
      <p:grpSpPr>
        <a:xfrm>
          <a:off x="0" y="0"/>
          <a:ext cx="0" cy="0"/>
          <a:chOff x="0" y="0"/>
          <a:chExt cx="0" cy="0"/>
        </a:xfrm>
      </p:grpSpPr>
      <p:sp>
        <p:nvSpPr>
          <p:cNvPr id="2110" name="Google Shape;2110;g7f9262ee2f_0_26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1" name="Google Shape;2111;g7f9262ee2f_0_26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9"/>
        <p:cNvGrpSpPr/>
        <p:nvPr/>
      </p:nvGrpSpPr>
      <p:grpSpPr>
        <a:xfrm>
          <a:off x="0" y="0"/>
          <a:ext cx="0" cy="0"/>
          <a:chOff x="0" y="0"/>
          <a:chExt cx="0" cy="0"/>
        </a:xfrm>
      </p:grpSpPr>
      <p:sp>
        <p:nvSpPr>
          <p:cNvPr id="2110" name="Google Shape;2110;g7f9262ee2f_0_26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1" name="Google Shape;2111;g7f9262ee2f_0_26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7290233416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7290233416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2175900" y="1950100"/>
            <a:ext cx="4792200" cy="6447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3600"/>
              <a:buNone/>
              <a:defRPr sz="3600" b="1">
                <a:solidFill>
                  <a:schemeClr val="lt1"/>
                </a:solidFill>
              </a:defRPr>
            </a:lvl1pPr>
            <a:lvl2pPr lvl="1" algn="ctr">
              <a:spcBef>
                <a:spcPts val="0"/>
              </a:spcBef>
              <a:spcAft>
                <a:spcPts val="0"/>
              </a:spcAft>
              <a:buClr>
                <a:schemeClr val="lt1"/>
              </a:buClr>
              <a:buSzPts val="3600"/>
              <a:buNone/>
              <a:defRPr sz="3600" b="1">
                <a:solidFill>
                  <a:schemeClr val="lt1"/>
                </a:solidFill>
              </a:defRPr>
            </a:lvl2pPr>
            <a:lvl3pPr lvl="2" algn="ctr">
              <a:spcBef>
                <a:spcPts val="0"/>
              </a:spcBef>
              <a:spcAft>
                <a:spcPts val="0"/>
              </a:spcAft>
              <a:buClr>
                <a:schemeClr val="lt1"/>
              </a:buClr>
              <a:buSzPts val="3600"/>
              <a:buNone/>
              <a:defRPr sz="3600" b="1">
                <a:solidFill>
                  <a:schemeClr val="lt1"/>
                </a:solidFill>
              </a:defRPr>
            </a:lvl3pPr>
            <a:lvl4pPr lvl="3" algn="ctr">
              <a:spcBef>
                <a:spcPts val="0"/>
              </a:spcBef>
              <a:spcAft>
                <a:spcPts val="0"/>
              </a:spcAft>
              <a:buClr>
                <a:schemeClr val="lt1"/>
              </a:buClr>
              <a:buSzPts val="3600"/>
              <a:buNone/>
              <a:defRPr sz="3600" b="1">
                <a:solidFill>
                  <a:schemeClr val="lt1"/>
                </a:solidFill>
              </a:defRPr>
            </a:lvl4pPr>
            <a:lvl5pPr lvl="4" algn="ctr">
              <a:spcBef>
                <a:spcPts val="0"/>
              </a:spcBef>
              <a:spcAft>
                <a:spcPts val="0"/>
              </a:spcAft>
              <a:buClr>
                <a:schemeClr val="lt1"/>
              </a:buClr>
              <a:buSzPts val="3600"/>
              <a:buNone/>
              <a:defRPr sz="3600" b="1">
                <a:solidFill>
                  <a:schemeClr val="lt1"/>
                </a:solidFill>
              </a:defRPr>
            </a:lvl5pPr>
            <a:lvl6pPr lvl="5" algn="ctr">
              <a:spcBef>
                <a:spcPts val="0"/>
              </a:spcBef>
              <a:spcAft>
                <a:spcPts val="0"/>
              </a:spcAft>
              <a:buClr>
                <a:schemeClr val="lt1"/>
              </a:buClr>
              <a:buSzPts val="3600"/>
              <a:buNone/>
              <a:defRPr sz="3600" b="1">
                <a:solidFill>
                  <a:schemeClr val="lt1"/>
                </a:solidFill>
              </a:defRPr>
            </a:lvl6pPr>
            <a:lvl7pPr lvl="6" algn="ctr">
              <a:spcBef>
                <a:spcPts val="0"/>
              </a:spcBef>
              <a:spcAft>
                <a:spcPts val="0"/>
              </a:spcAft>
              <a:buClr>
                <a:schemeClr val="lt1"/>
              </a:buClr>
              <a:buSzPts val="3600"/>
              <a:buNone/>
              <a:defRPr sz="3600" b="1">
                <a:solidFill>
                  <a:schemeClr val="lt1"/>
                </a:solidFill>
              </a:defRPr>
            </a:lvl7pPr>
            <a:lvl8pPr lvl="7" algn="ctr">
              <a:spcBef>
                <a:spcPts val="0"/>
              </a:spcBef>
              <a:spcAft>
                <a:spcPts val="0"/>
              </a:spcAft>
              <a:buClr>
                <a:schemeClr val="lt1"/>
              </a:buClr>
              <a:buSzPts val="3600"/>
              <a:buNone/>
              <a:defRPr sz="3600" b="1">
                <a:solidFill>
                  <a:schemeClr val="lt1"/>
                </a:solidFill>
              </a:defRPr>
            </a:lvl8pPr>
            <a:lvl9pPr lvl="8" algn="ctr">
              <a:spcBef>
                <a:spcPts val="0"/>
              </a:spcBef>
              <a:spcAft>
                <a:spcPts val="0"/>
              </a:spcAft>
              <a:buClr>
                <a:schemeClr val="lt1"/>
              </a:buClr>
              <a:buSzPts val="3600"/>
              <a:buNone/>
              <a:defRPr sz="3600" b="1">
                <a:solidFill>
                  <a:schemeClr val="lt1"/>
                </a:solidFill>
              </a:defRPr>
            </a:lvl9pPr>
          </a:lstStyle>
          <a:p>
            <a:endParaRPr/>
          </a:p>
        </p:txBody>
      </p:sp>
      <p:sp>
        <p:nvSpPr>
          <p:cNvPr id="10" name="Google Shape;10;p2"/>
          <p:cNvSpPr txBox="1">
            <a:spLocks noGrp="1"/>
          </p:cNvSpPr>
          <p:nvPr>
            <p:ph type="subTitle" idx="1"/>
          </p:nvPr>
        </p:nvSpPr>
        <p:spPr>
          <a:xfrm>
            <a:off x="2044200" y="3704650"/>
            <a:ext cx="5055600" cy="4647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accent1"/>
              </a:buClr>
              <a:buSzPts val="1400"/>
              <a:buNone/>
              <a:defRPr sz="1400">
                <a:solidFill>
                  <a:schemeClr val="accent1"/>
                </a:solidFill>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15"/>
        <p:cNvGrpSpPr/>
        <p:nvPr/>
      </p:nvGrpSpPr>
      <p:grpSpPr>
        <a:xfrm>
          <a:off x="0" y="0"/>
          <a:ext cx="0" cy="0"/>
          <a:chOff x="0" y="0"/>
          <a:chExt cx="0" cy="0"/>
        </a:xfrm>
      </p:grpSpPr>
      <p:sp>
        <p:nvSpPr>
          <p:cNvPr id="16" name="Google Shape;16;p4"/>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1"/>
              </a:buClr>
              <a:buSzPts val="2400"/>
              <a:buNone/>
              <a:defRPr sz="2400">
                <a:solidFill>
                  <a:schemeClr val="accen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endParaRPr/>
          </a:p>
        </p:txBody>
      </p:sp>
      <p:sp>
        <p:nvSpPr>
          <p:cNvPr id="17" name="Google Shape;17;p4"/>
          <p:cNvSpPr txBox="1">
            <a:spLocks noGrp="1"/>
          </p:cNvSpPr>
          <p:nvPr>
            <p:ph type="body" idx="1"/>
          </p:nvPr>
        </p:nvSpPr>
        <p:spPr>
          <a:xfrm>
            <a:off x="938500" y="1659275"/>
            <a:ext cx="4946400" cy="27609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Clr>
                <a:schemeClr val="lt1"/>
              </a:buClr>
              <a:buSzPts val="1400"/>
              <a:buChar char="●"/>
              <a:defRPr sz="1400">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blipFill>
          <a:blip r:embed="rId2">
            <a:alphaModFix/>
          </a:blip>
          <a:stretch>
            <a:fillRect/>
          </a:stretch>
        </a:blipFill>
        <a:effectLst/>
      </p:bgPr>
    </p:bg>
    <p:spTree>
      <p:nvGrpSpPr>
        <p:cNvPr id="1" name="Shape 18"/>
        <p:cNvGrpSpPr/>
        <p:nvPr/>
      </p:nvGrpSpPr>
      <p:grpSpPr>
        <a:xfrm>
          <a:off x="0" y="0"/>
          <a:ext cx="0" cy="0"/>
          <a:chOff x="0" y="0"/>
          <a:chExt cx="0" cy="0"/>
        </a:xfrm>
      </p:grpSpPr>
      <p:sp>
        <p:nvSpPr>
          <p:cNvPr id="19" name="Google Shape;19;p5"/>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20" name="Google Shape;20;p5"/>
          <p:cNvSpPr txBox="1">
            <a:spLocks noGrp="1"/>
          </p:cNvSpPr>
          <p:nvPr>
            <p:ph type="body" idx="1"/>
          </p:nvPr>
        </p:nvSpPr>
        <p:spPr>
          <a:xfrm>
            <a:off x="938500" y="1659275"/>
            <a:ext cx="3186900" cy="2760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
        <p:nvSpPr>
          <p:cNvPr id="21" name="Google Shape;21;p5"/>
          <p:cNvSpPr txBox="1">
            <a:spLocks noGrp="1"/>
          </p:cNvSpPr>
          <p:nvPr>
            <p:ph type="body" idx="2"/>
          </p:nvPr>
        </p:nvSpPr>
        <p:spPr>
          <a:xfrm>
            <a:off x="5037525" y="1659275"/>
            <a:ext cx="3186900" cy="2760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blipFill>
          <a:blip r:embed="rId2">
            <a:alphaModFix/>
          </a:blip>
          <a:stretch>
            <a:fillRect/>
          </a:stretch>
        </a:blipFill>
        <a:effectLst/>
      </p:bgPr>
    </p:bg>
    <p:spTree>
      <p:nvGrpSpPr>
        <p:cNvPr id="1" name="Shape 24"/>
        <p:cNvGrpSpPr/>
        <p:nvPr/>
      </p:nvGrpSpPr>
      <p:grpSpPr>
        <a:xfrm>
          <a:off x="0" y="0"/>
          <a:ext cx="0" cy="0"/>
          <a:chOff x="0" y="0"/>
          <a:chExt cx="0" cy="0"/>
        </a:xfrm>
      </p:grpSpPr>
      <p:sp>
        <p:nvSpPr>
          <p:cNvPr id="25" name="Google Shape;25;p7"/>
          <p:cNvSpPr txBox="1">
            <a:spLocks noGrp="1"/>
          </p:cNvSpPr>
          <p:nvPr>
            <p:ph type="title"/>
          </p:nvPr>
        </p:nvSpPr>
        <p:spPr>
          <a:xfrm>
            <a:off x="5337175" y="1297125"/>
            <a:ext cx="2837400" cy="12525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26" name="Google Shape;26;p7"/>
          <p:cNvSpPr txBox="1">
            <a:spLocks noGrp="1"/>
          </p:cNvSpPr>
          <p:nvPr>
            <p:ph type="body" idx="1"/>
          </p:nvPr>
        </p:nvSpPr>
        <p:spPr>
          <a:xfrm>
            <a:off x="5337175" y="2593875"/>
            <a:ext cx="2837400" cy="1252500"/>
          </a:xfrm>
          <a:prstGeom prst="rect">
            <a:avLst/>
          </a:prstGeom>
        </p:spPr>
        <p:txBody>
          <a:bodyPr spcFirstLastPara="1" wrap="square" lIns="91425" tIns="91425" rIns="91425" bIns="91425" anchor="t" anchorCtr="0">
            <a:noAutofit/>
          </a:bodyPr>
          <a:lstStyle>
            <a:lvl1pPr marL="457200" lvl="0" indent="-330200" rtl="0">
              <a:spcBef>
                <a:spcPts val="0"/>
              </a:spcBef>
              <a:spcAft>
                <a:spcPts val="0"/>
              </a:spcAft>
              <a:buClr>
                <a:schemeClr val="lt1"/>
              </a:buClr>
              <a:buSzPts val="1600"/>
              <a:buChar char="●"/>
              <a:defRPr sz="1600">
                <a:solidFill>
                  <a:schemeClr val="lt1"/>
                </a:solidFill>
              </a:defRPr>
            </a:lvl1pPr>
            <a:lvl2pPr marL="914400" lvl="1" indent="-330200" rtl="0">
              <a:spcBef>
                <a:spcPts val="1600"/>
              </a:spcBef>
              <a:spcAft>
                <a:spcPts val="0"/>
              </a:spcAft>
              <a:buClr>
                <a:schemeClr val="lt1"/>
              </a:buClr>
              <a:buSzPts val="1600"/>
              <a:buChar char="○"/>
              <a:defRPr sz="1600">
                <a:solidFill>
                  <a:schemeClr val="lt1"/>
                </a:solidFill>
              </a:defRPr>
            </a:lvl2pPr>
            <a:lvl3pPr marL="1371600" lvl="2" indent="-330200" rtl="0">
              <a:spcBef>
                <a:spcPts val="1600"/>
              </a:spcBef>
              <a:spcAft>
                <a:spcPts val="0"/>
              </a:spcAft>
              <a:buClr>
                <a:schemeClr val="lt1"/>
              </a:buClr>
              <a:buSzPts val="1600"/>
              <a:buChar char="■"/>
              <a:defRPr sz="1600">
                <a:solidFill>
                  <a:schemeClr val="lt1"/>
                </a:solidFill>
              </a:defRPr>
            </a:lvl3pPr>
            <a:lvl4pPr marL="1828800" lvl="3" indent="-330200" rtl="0">
              <a:spcBef>
                <a:spcPts val="1600"/>
              </a:spcBef>
              <a:spcAft>
                <a:spcPts val="0"/>
              </a:spcAft>
              <a:buClr>
                <a:schemeClr val="lt1"/>
              </a:buClr>
              <a:buSzPts val="1600"/>
              <a:buChar char="●"/>
              <a:defRPr sz="1600">
                <a:solidFill>
                  <a:schemeClr val="lt1"/>
                </a:solidFill>
              </a:defRPr>
            </a:lvl4pPr>
            <a:lvl5pPr marL="2286000" lvl="4" indent="-330200" rtl="0">
              <a:spcBef>
                <a:spcPts val="1600"/>
              </a:spcBef>
              <a:spcAft>
                <a:spcPts val="0"/>
              </a:spcAft>
              <a:buClr>
                <a:schemeClr val="lt1"/>
              </a:buClr>
              <a:buSzPts val="1600"/>
              <a:buChar char="○"/>
              <a:defRPr sz="1600">
                <a:solidFill>
                  <a:schemeClr val="lt1"/>
                </a:solidFill>
              </a:defRPr>
            </a:lvl5pPr>
            <a:lvl6pPr marL="2743200" lvl="5" indent="-330200" rtl="0">
              <a:spcBef>
                <a:spcPts val="1600"/>
              </a:spcBef>
              <a:spcAft>
                <a:spcPts val="0"/>
              </a:spcAft>
              <a:buClr>
                <a:schemeClr val="lt1"/>
              </a:buClr>
              <a:buSzPts val="1600"/>
              <a:buChar char="■"/>
              <a:defRPr sz="1600">
                <a:solidFill>
                  <a:schemeClr val="lt1"/>
                </a:solidFill>
              </a:defRPr>
            </a:lvl6pPr>
            <a:lvl7pPr marL="3200400" lvl="6" indent="-330200" rtl="0">
              <a:spcBef>
                <a:spcPts val="1600"/>
              </a:spcBef>
              <a:spcAft>
                <a:spcPts val="0"/>
              </a:spcAft>
              <a:buClr>
                <a:schemeClr val="lt1"/>
              </a:buClr>
              <a:buSzPts val="1600"/>
              <a:buChar char="●"/>
              <a:defRPr sz="1600">
                <a:solidFill>
                  <a:schemeClr val="lt1"/>
                </a:solidFill>
              </a:defRPr>
            </a:lvl7pPr>
            <a:lvl8pPr marL="3657600" lvl="7" indent="-330200" rtl="0">
              <a:spcBef>
                <a:spcPts val="1600"/>
              </a:spcBef>
              <a:spcAft>
                <a:spcPts val="0"/>
              </a:spcAft>
              <a:buClr>
                <a:schemeClr val="lt1"/>
              </a:buClr>
              <a:buSzPts val="1600"/>
              <a:buChar char="○"/>
              <a:defRPr sz="1600">
                <a:solidFill>
                  <a:schemeClr val="lt1"/>
                </a:solidFill>
              </a:defRPr>
            </a:lvl8pPr>
            <a:lvl9pPr marL="4114800" lvl="8" indent="-330200" rtl="0">
              <a:spcBef>
                <a:spcPts val="1600"/>
              </a:spcBef>
              <a:spcAft>
                <a:spcPts val="1600"/>
              </a:spcAft>
              <a:buClr>
                <a:schemeClr val="lt1"/>
              </a:buClr>
              <a:buSzPts val="1600"/>
              <a:buChar char="■"/>
              <a:defRPr sz="1600">
                <a:solidFill>
                  <a:schemeClr val="lt1"/>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40"/>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Bullet Points">
  <p:cSld name="CAPTION_ONLY_3">
    <p:bg>
      <p:bgPr>
        <a:blipFill>
          <a:blip r:embed="rId2">
            <a:alphaModFix/>
          </a:blip>
          <a:stretch>
            <a:fillRect/>
          </a:stretch>
        </a:blipFill>
        <a:effectLst/>
      </p:bgPr>
    </p:bg>
    <p:spTree>
      <p:nvGrpSpPr>
        <p:cNvPr id="1" name="Shape 41"/>
        <p:cNvGrpSpPr/>
        <p:nvPr/>
      </p:nvGrpSpPr>
      <p:grpSpPr>
        <a:xfrm>
          <a:off x="0" y="0"/>
          <a:ext cx="0" cy="0"/>
          <a:chOff x="0" y="0"/>
          <a:chExt cx="0" cy="0"/>
        </a:xfrm>
      </p:grpSpPr>
      <p:sp>
        <p:nvSpPr>
          <p:cNvPr id="42" name="Google Shape;42;p13"/>
          <p:cNvSpPr txBox="1">
            <a:spLocks noGrp="1"/>
          </p:cNvSpPr>
          <p:nvPr>
            <p:ph type="title"/>
          </p:nvPr>
        </p:nvSpPr>
        <p:spPr>
          <a:xfrm>
            <a:off x="938500" y="445025"/>
            <a:ext cx="57357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43" name="Google Shape;43;p13"/>
          <p:cNvSpPr txBox="1">
            <a:spLocks noGrp="1"/>
          </p:cNvSpPr>
          <p:nvPr>
            <p:ph type="body" idx="1"/>
          </p:nvPr>
        </p:nvSpPr>
        <p:spPr>
          <a:xfrm>
            <a:off x="938500" y="1246025"/>
            <a:ext cx="7172100" cy="3039900"/>
          </a:xfrm>
          <a:prstGeom prst="rect">
            <a:avLst/>
          </a:prstGeom>
        </p:spPr>
        <p:txBody>
          <a:bodyPr spcFirstLastPara="1" wrap="square" lIns="91425" tIns="91425" rIns="91425" bIns="91425" anchor="t" anchorCtr="0">
            <a:noAutofit/>
          </a:bodyPr>
          <a:lstStyle>
            <a:lvl1pPr marL="457200" lvl="0" indent="-301625" rtl="0">
              <a:spcBef>
                <a:spcPts val="0"/>
              </a:spcBef>
              <a:spcAft>
                <a:spcPts val="0"/>
              </a:spcAft>
              <a:buClr>
                <a:schemeClr val="lt1"/>
              </a:buClr>
              <a:buSzPts val="1150"/>
              <a:buChar char="●"/>
              <a:defRPr sz="1150">
                <a:solidFill>
                  <a:schemeClr val="lt1"/>
                </a:solidFill>
              </a:defRPr>
            </a:lvl1pPr>
            <a:lvl2pPr marL="914400" lvl="1" indent="-301625" rtl="0">
              <a:spcBef>
                <a:spcPts val="1600"/>
              </a:spcBef>
              <a:spcAft>
                <a:spcPts val="0"/>
              </a:spcAft>
              <a:buClr>
                <a:schemeClr val="lt1"/>
              </a:buClr>
              <a:buSzPts val="1150"/>
              <a:buChar char="○"/>
              <a:defRPr sz="1150">
                <a:solidFill>
                  <a:schemeClr val="lt1"/>
                </a:solidFill>
              </a:defRPr>
            </a:lvl2pPr>
            <a:lvl3pPr marL="1371600" lvl="2" indent="-301625" rtl="0">
              <a:spcBef>
                <a:spcPts val="1600"/>
              </a:spcBef>
              <a:spcAft>
                <a:spcPts val="0"/>
              </a:spcAft>
              <a:buClr>
                <a:schemeClr val="lt1"/>
              </a:buClr>
              <a:buSzPts val="1150"/>
              <a:buChar char="■"/>
              <a:defRPr sz="1150">
                <a:solidFill>
                  <a:schemeClr val="lt1"/>
                </a:solidFill>
              </a:defRPr>
            </a:lvl3pPr>
            <a:lvl4pPr marL="1828800" lvl="3" indent="-301625" rtl="0">
              <a:spcBef>
                <a:spcPts val="1600"/>
              </a:spcBef>
              <a:spcAft>
                <a:spcPts val="0"/>
              </a:spcAft>
              <a:buClr>
                <a:schemeClr val="lt1"/>
              </a:buClr>
              <a:buSzPts val="1150"/>
              <a:buChar char="●"/>
              <a:defRPr sz="1150">
                <a:solidFill>
                  <a:schemeClr val="lt1"/>
                </a:solidFill>
              </a:defRPr>
            </a:lvl4pPr>
            <a:lvl5pPr marL="2286000" lvl="4" indent="-301625" rtl="0">
              <a:spcBef>
                <a:spcPts val="1600"/>
              </a:spcBef>
              <a:spcAft>
                <a:spcPts val="0"/>
              </a:spcAft>
              <a:buClr>
                <a:schemeClr val="lt1"/>
              </a:buClr>
              <a:buSzPts val="1150"/>
              <a:buChar char="○"/>
              <a:defRPr sz="1150">
                <a:solidFill>
                  <a:schemeClr val="lt1"/>
                </a:solidFill>
              </a:defRPr>
            </a:lvl5pPr>
            <a:lvl6pPr marL="2743200" lvl="5" indent="-301625" rtl="0">
              <a:spcBef>
                <a:spcPts val="1600"/>
              </a:spcBef>
              <a:spcAft>
                <a:spcPts val="0"/>
              </a:spcAft>
              <a:buClr>
                <a:schemeClr val="lt1"/>
              </a:buClr>
              <a:buSzPts val="1150"/>
              <a:buChar char="■"/>
              <a:defRPr sz="1150">
                <a:solidFill>
                  <a:schemeClr val="lt1"/>
                </a:solidFill>
              </a:defRPr>
            </a:lvl6pPr>
            <a:lvl7pPr marL="3200400" lvl="6" indent="-301625" rtl="0">
              <a:spcBef>
                <a:spcPts val="1600"/>
              </a:spcBef>
              <a:spcAft>
                <a:spcPts val="0"/>
              </a:spcAft>
              <a:buClr>
                <a:schemeClr val="lt1"/>
              </a:buClr>
              <a:buSzPts val="1150"/>
              <a:buChar char="●"/>
              <a:defRPr sz="1150">
                <a:solidFill>
                  <a:schemeClr val="lt1"/>
                </a:solidFill>
              </a:defRPr>
            </a:lvl7pPr>
            <a:lvl8pPr marL="3657600" lvl="7" indent="-301625" rtl="0">
              <a:spcBef>
                <a:spcPts val="1600"/>
              </a:spcBef>
              <a:spcAft>
                <a:spcPts val="0"/>
              </a:spcAft>
              <a:buClr>
                <a:schemeClr val="lt1"/>
              </a:buClr>
              <a:buSzPts val="1150"/>
              <a:buChar char="○"/>
              <a:defRPr sz="1150">
                <a:solidFill>
                  <a:schemeClr val="lt1"/>
                </a:solidFill>
              </a:defRPr>
            </a:lvl8pPr>
            <a:lvl9pPr marL="4114800" lvl="8" indent="-301625" rtl="0">
              <a:spcBef>
                <a:spcPts val="1600"/>
              </a:spcBef>
              <a:spcAft>
                <a:spcPts val="1600"/>
              </a:spcAft>
              <a:buClr>
                <a:schemeClr val="lt1"/>
              </a:buClr>
              <a:buSzPts val="1150"/>
              <a:buChar char="■"/>
              <a:defRPr sz="1150">
                <a:solidFill>
                  <a:schemeClr val="lt1"/>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ig Text">
  <p:cSld name="TITLE_1">
    <p:bg>
      <p:bgPr>
        <a:blipFill>
          <a:blip r:embed="rId2">
            <a:alphaModFix/>
          </a:blip>
          <a:stretch>
            <a:fillRect/>
          </a:stretch>
        </a:blipFill>
        <a:effectLst/>
      </p:bgPr>
    </p:bg>
    <p:spTree>
      <p:nvGrpSpPr>
        <p:cNvPr id="1" name="Shape 54"/>
        <p:cNvGrpSpPr/>
        <p:nvPr/>
      </p:nvGrpSpPr>
      <p:grpSpPr>
        <a:xfrm>
          <a:off x="0" y="0"/>
          <a:ext cx="0" cy="0"/>
          <a:chOff x="0" y="0"/>
          <a:chExt cx="0" cy="0"/>
        </a:xfrm>
      </p:grpSpPr>
      <p:sp>
        <p:nvSpPr>
          <p:cNvPr id="55" name="Google Shape;55;p15"/>
          <p:cNvSpPr txBox="1">
            <a:spLocks noGrp="1"/>
          </p:cNvSpPr>
          <p:nvPr>
            <p:ph type="ctrTitle"/>
          </p:nvPr>
        </p:nvSpPr>
        <p:spPr>
          <a:xfrm>
            <a:off x="4285500" y="2832875"/>
            <a:ext cx="3657300" cy="644700"/>
          </a:xfrm>
          <a:prstGeom prst="rect">
            <a:avLst/>
          </a:prstGeom>
          <a:effectLst>
            <a:outerShdw blurRad="57150" dist="19050" dir="5400000" algn="bl" rotWithShape="0">
              <a:srgbClr val="76A5AF">
                <a:alpha val="88000"/>
              </a:srgbClr>
            </a:outerShdw>
          </a:effectLst>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6000" b="1">
                <a:solidFill>
                  <a:schemeClr val="lt1"/>
                </a:solidFill>
              </a:defRPr>
            </a:lvl1pPr>
            <a:lvl2pPr lvl="1" algn="ctr" rtl="0">
              <a:spcBef>
                <a:spcPts val="0"/>
              </a:spcBef>
              <a:spcAft>
                <a:spcPts val="0"/>
              </a:spcAft>
              <a:buClr>
                <a:schemeClr val="lt1"/>
              </a:buClr>
              <a:buSzPts val="3600"/>
              <a:buNone/>
              <a:defRPr sz="3600" b="1">
                <a:solidFill>
                  <a:schemeClr val="lt1"/>
                </a:solidFill>
              </a:defRPr>
            </a:lvl2pPr>
            <a:lvl3pPr lvl="2" algn="ctr" rtl="0">
              <a:spcBef>
                <a:spcPts val="0"/>
              </a:spcBef>
              <a:spcAft>
                <a:spcPts val="0"/>
              </a:spcAft>
              <a:buClr>
                <a:schemeClr val="lt1"/>
              </a:buClr>
              <a:buSzPts val="3600"/>
              <a:buNone/>
              <a:defRPr sz="3600" b="1">
                <a:solidFill>
                  <a:schemeClr val="lt1"/>
                </a:solidFill>
              </a:defRPr>
            </a:lvl3pPr>
            <a:lvl4pPr lvl="3" algn="ctr" rtl="0">
              <a:spcBef>
                <a:spcPts val="0"/>
              </a:spcBef>
              <a:spcAft>
                <a:spcPts val="0"/>
              </a:spcAft>
              <a:buClr>
                <a:schemeClr val="lt1"/>
              </a:buClr>
              <a:buSzPts val="3600"/>
              <a:buNone/>
              <a:defRPr sz="3600" b="1">
                <a:solidFill>
                  <a:schemeClr val="lt1"/>
                </a:solidFill>
              </a:defRPr>
            </a:lvl4pPr>
            <a:lvl5pPr lvl="4" algn="ctr" rtl="0">
              <a:spcBef>
                <a:spcPts val="0"/>
              </a:spcBef>
              <a:spcAft>
                <a:spcPts val="0"/>
              </a:spcAft>
              <a:buClr>
                <a:schemeClr val="lt1"/>
              </a:buClr>
              <a:buSzPts val="3600"/>
              <a:buNone/>
              <a:defRPr sz="3600" b="1">
                <a:solidFill>
                  <a:schemeClr val="lt1"/>
                </a:solidFill>
              </a:defRPr>
            </a:lvl5pPr>
            <a:lvl6pPr lvl="5" algn="ctr" rtl="0">
              <a:spcBef>
                <a:spcPts val="0"/>
              </a:spcBef>
              <a:spcAft>
                <a:spcPts val="0"/>
              </a:spcAft>
              <a:buClr>
                <a:schemeClr val="lt1"/>
              </a:buClr>
              <a:buSzPts val="3600"/>
              <a:buNone/>
              <a:defRPr sz="3600" b="1">
                <a:solidFill>
                  <a:schemeClr val="lt1"/>
                </a:solidFill>
              </a:defRPr>
            </a:lvl6pPr>
            <a:lvl7pPr lvl="6" algn="ctr" rtl="0">
              <a:spcBef>
                <a:spcPts val="0"/>
              </a:spcBef>
              <a:spcAft>
                <a:spcPts val="0"/>
              </a:spcAft>
              <a:buClr>
                <a:schemeClr val="lt1"/>
              </a:buClr>
              <a:buSzPts val="3600"/>
              <a:buNone/>
              <a:defRPr sz="3600" b="1">
                <a:solidFill>
                  <a:schemeClr val="lt1"/>
                </a:solidFill>
              </a:defRPr>
            </a:lvl7pPr>
            <a:lvl8pPr lvl="7" algn="ctr" rtl="0">
              <a:spcBef>
                <a:spcPts val="0"/>
              </a:spcBef>
              <a:spcAft>
                <a:spcPts val="0"/>
              </a:spcAft>
              <a:buClr>
                <a:schemeClr val="lt1"/>
              </a:buClr>
              <a:buSzPts val="3600"/>
              <a:buNone/>
              <a:defRPr sz="3600" b="1">
                <a:solidFill>
                  <a:schemeClr val="lt1"/>
                </a:solidFill>
              </a:defRPr>
            </a:lvl8pPr>
            <a:lvl9pPr lvl="8" algn="ctr" rtl="0">
              <a:spcBef>
                <a:spcPts val="0"/>
              </a:spcBef>
              <a:spcAft>
                <a:spcPts val="0"/>
              </a:spcAft>
              <a:buClr>
                <a:schemeClr val="lt1"/>
              </a:buClr>
              <a:buSzPts val="3600"/>
              <a:buNone/>
              <a:defRPr sz="3600" b="1">
                <a:solidFill>
                  <a:schemeClr val="lt1"/>
                </a:solidFill>
              </a:defRPr>
            </a:lvl9pPr>
          </a:lstStyle>
          <a:p>
            <a:endParaRPr/>
          </a:p>
        </p:txBody>
      </p:sp>
      <p:sp>
        <p:nvSpPr>
          <p:cNvPr id="56" name="Google Shape;56;p15"/>
          <p:cNvSpPr txBox="1">
            <a:spLocks noGrp="1"/>
          </p:cNvSpPr>
          <p:nvPr>
            <p:ph type="subTitle" idx="1"/>
          </p:nvPr>
        </p:nvSpPr>
        <p:spPr>
          <a:xfrm>
            <a:off x="4144050" y="3549850"/>
            <a:ext cx="3940200" cy="46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400">
                <a:solidFill>
                  <a:schemeClr val="accent1"/>
                </a:solidFill>
              </a:defRPr>
            </a:lvl1pPr>
            <a:lvl2pPr lvl="1" algn="ctr" rtl="0">
              <a:lnSpc>
                <a:spcPct val="100000"/>
              </a:lnSpc>
              <a:spcBef>
                <a:spcPts val="0"/>
              </a:spcBef>
              <a:spcAft>
                <a:spcPts val="0"/>
              </a:spcAft>
              <a:buClr>
                <a:schemeClr val="lt1"/>
              </a:buClr>
              <a:buSzPts val="1800"/>
              <a:buNone/>
              <a:defRPr sz="1800">
                <a:solidFill>
                  <a:schemeClr val="lt1"/>
                </a:solidFill>
              </a:defRPr>
            </a:lvl2pPr>
            <a:lvl3pPr lvl="2" algn="ctr" rtl="0">
              <a:lnSpc>
                <a:spcPct val="100000"/>
              </a:lnSpc>
              <a:spcBef>
                <a:spcPts val="0"/>
              </a:spcBef>
              <a:spcAft>
                <a:spcPts val="0"/>
              </a:spcAft>
              <a:buClr>
                <a:schemeClr val="lt1"/>
              </a:buClr>
              <a:buSzPts val="1800"/>
              <a:buNone/>
              <a:defRPr sz="1800">
                <a:solidFill>
                  <a:schemeClr val="lt1"/>
                </a:solidFill>
              </a:defRPr>
            </a:lvl3pPr>
            <a:lvl4pPr lvl="3" algn="ctr" rtl="0">
              <a:lnSpc>
                <a:spcPct val="100000"/>
              </a:lnSpc>
              <a:spcBef>
                <a:spcPts val="0"/>
              </a:spcBef>
              <a:spcAft>
                <a:spcPts val="0"/>
              </a:spcAft>
              <a:buClr>
                <a:schemeClr val="lt1"/>
              </a:buClr>
              <a:buSzPts val="1800"/>
              <a:buNone/>
              <a:defRPr sz="1800">
                <a:solidFill>
                  <a:schemeClr val="lt1"/>
                </a:solidFill>
              </a:defRPr>
            </a:lvl4pPr>
            <a:lvl5pPr lvl="4" algn="ctr" rtl="0">
              <a:lnSpc>
                <a:spcPct val="100000"/>
              </a:lnSpc>
              <a:spcBef>
                <a:spcPts val="0"/>
              </a:spcBef>
              <a:spcAft>
                <a:spcPts val="0"/>
              </a:spcAft>
              <a:buClr>
                <a:schemeClr val="lt1"/>
              </a:buClr>
              <a:buSzPts val="1800"/>
              <a:buNone/>
              <a:defRPr sz="1800">
                <a:solidFill>
                  <a:schemeClr val="lt1"/>
                </a:solidFill>
              </a:defRPr>
            </a:lvl5pPr>
            <a:lvl6pPr lvl="5" algn="ctr" rtl="0">
              <a:lnSpc>
                <a:spcPct val="100000"/>
              </a:lnSpc>
              <a:spcBef>
                <a:spcPts val="0"/>
              </a:spcBef>
              <a:spcAft>
                <a:spcPts val="0"/>
              </a:spcAft>
              <a:buClr>
                <a:schemeClr val="lt1"/>
              </a:buClr>
              <a:buSzPts val="1800"/>
              <a:buNone/>
              <a:defRPr sz="1800">
                <a:solidFill>
                  <a:schemeClr val="lt1"/>
                </a:solidFill>
              </a:defRPr>
            </a:lvl6pPr>
            <a:lvl7pPr lvl="6" algn="ctr" rtl="0">
              <a:lnSpc>
                <a:spcPct val="100000"/>
              </a:lnSpc>
              <a:spcBef>
                <a:spcPts val="0"/>
              </a:spcBef>
              <a:spcAft>
                <a:spcPts val="0"/>
              </a:spcAft>
              <a:buClr>
                <a:schemeClr val="lt1"/>
              </a:buClr>
              <a:buSzPts val="1800"/>
              <a:buNone/>
              <a:defRPr sz="1800">
                <a:solidFill>
                  <a:schemeClr val="lt1"/>
                </a:solidFill>
              </a:defRPr>
            </a:lvl7pPr>
            <a:lvl8pPr lvl="7" algn="ctr" rtl="0">
              <a:lnSpc>
                <a:spcPct val="100000"/>
              </a:lnSpc>
              <a:spcBef>
                <a:spcPts val="0"/>
              </a:spcBef>
              <a:spcAft>
                <a:spcPts val="0"/>
              </a:spcAft>
              <a:buClr>
                <a:schemeClr val="lt1"/>
              </a:buClr>
              <a:buSzPts val="1800"/>
              <a:buNone/>
              <a:defRPr sz="1800">
                <a:solidFill>
                  <a:schemeClr val="lt1"/>
                </a:solidFill>
              </a:defRPr>
            </a:lvl8pPr>
            <a:lvl9pPr lvl="8" algn="ctr" rtl="0">
              <a:lnSpc>
                <a:spcPct val="100000"/>
              </a:lnSpc>
              <a:spcBef>
                <a:spcPts val="0"/>
              </a:spcBef>
              <a:spcAft>
                <a:spcPts val="0"/>
              </a:spcAft>
              <a:buClr>
                <a:schemeClr val="lt1"/>
              </a:buClr>
              <a:buSzPts val="1800"/>
              <a:buNone/>
              <a:defRPr sz="1800">
                <a:solidFill>
                  <a:schemeClr val="lt1"/>
                </a:solidFil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 Two Lists">
  <p:cSld name="SECTION_TITLE_AND_DESCRIPTION_1_3">
    <p:bg>
      <p:bgPr>
        <a:blipFill>
          <a:blip r:embed="rId2">
            <a:alphaModFix/>
          </a:blip>
          <a:stretch>
            <a:fillRect/>
          </a:stretch>
        </a:blipFill>
        <a:effectLst/>
      </p:bgPr>
    </p:bg>
    <p:spTree>
      <p:nvGrpSpPr>
        <p:cNvPr id="1" name="Shape 85"/>
        <p:cNvGrpSpPr/>
        <p:nvPr/>
      </p:nvGrpSpPr>
      <p:grpSpPr>
        <a:xfrm>
          <a:off x="0" y="0"/>
          <a:ext cx="0" cy="0"/>
          <a:chOff x="0" y="0"/>
          <a:chExt cx="0" cy="0"/>
        </a:xfrm>
      </p:grpSpPr>
      <p:sp>
        <p:nvSpPr>
          <p:cNvPr id="86" name="Google Shape;86;p24"/>
          <p:cNvSpPr txBox="1">
            <a:spLocks noGrp="1"/>
          </p:cNvSpPr>
          <p:nvPr>
            <p:ph type="title"/>
          </p:nvPr>
        </p:nvSpPr>
        <p:spPr>
          <a:xfrm>
            <a:off x="938500" y="445025"/>
            <a:ext cx="49647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87" name="Google Shape;87;p24"/>
          <p:cNvSpPr txBox="1">
            <a:spLocks noGrp="1"/>
          </p:cNvSpPr>
          <p:nvPr>
            <p:ph type="body" idx="1"/>
          </p:nvPr>
        </p:nvSpPr>
        <p:spPr>
          <a:xfrm>
            <a:off x="1067241" y="2651775"/>
            <a:ext cx="3258900" cy="17955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0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
        <p:nvSpPr>
          <p:cNvPr id="88" name="Google Shape;88;p24"/>
          <p:cNvSpPr txBox="1">
            <a:spLocks noGrp="1"/>
          </p:cNvSpPr>
          <p:nvPr>
            <p:ph type="body" idx="2"/>
          </p:nvPr>
        </p:nvSpPr>
        <p:spPr>
          <a:xfrm>
            <a:off x="4673852" y="2651775"/>
            <a:ext cx="3258900" cy="17955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0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
        <p:nvSpPr>
          <p:cNvPr id="89" name="Google Shape;89;p24"/>
          <p:cNvSpPr txBox="1">
            <a:spLocks noGrp="1"/>
          </p:cNvSpPr>
          <p:nvPr>
            <p:ph type="title" idx="3"/>
          </p:nvPr>
        </p:nvSpPr>
        <p:spPr>
          <a:xfrm>
            <a:off x="1213499" y="1955125"/>
            <a:ext cx="3258900" cy="5484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a:endParaRPr/>
          </a:p>
        </p:txBody>
      </p:sp>
      <p:sp>
        <p:nvSpPr>
          <p:cNvPr id="90" name="Google Shape;90;p24"/>
          <p:cNvSpPr txBox="1">
            <a:spLocks noGrp="1"/>
          </p:cNvSpPr>
          <p:nvPr>
            <p:ph type="title" idx="4"/>
          </p:nvPr>
        </p:nvSpPr>
        <p:spPr>
          <a:xfrm>
            <a:off x="4820099" y="1955125"/>
            <a:ext cx="3258900" cy="5484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 Text">
  <p:cSld name="SECTION_TITLE_AND_DESCRIPTION_1_2">
    <p:bg>
      <p:bgPr>
        <a:blipFill>
          <a:blip r:embed="rId2">
            <a:alphaModFix/>
          </a:blip>
          <a:stretch>
            <a:fillRect/>
          </a:stretch>
        </a:blipFill>
        <a:effectLst/>
      </p:bgPr>
    </p:bg>
    <p:spTree>
      <p:nvGrpSpPr>
        <p:cNvPr id="1" name="Shape 132"/>
        <p:cNvGrpSpPr/>
        <p:nvPr/>
      </p:nvGrpSpPr>
      <p:grpSpPr>
        <a:xfrm>
          <a:off x="0" y="0"/>
          <a:ext cx="0" cy="0"/>
          <a:chOff x="0" y="0"/>
          <a:chExt cx="0" cy="0"/>
        </a:xfrm>
      </p:grpSpPr>
      <p:sp>
        <p:nvSpPr>
          <p:cNvPr id="133" name="Google Shape;133;p29"/>
          <p:cNvSpPr txBox="1">
            <a:spLocks noGrp="1"/>
          </p:cNvSpPr>
          <p:nvPr>
            <p:ph type="subTitle" idx="1"/>
          </p:nvPr>
        </p:nvSpPr>
        <p:spPr>
          <a:xfrm>
            <a:off x="5817050" y="2435925"/>
            <a:ext cx="2556300" cy="2048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800"/>
              <a:buNone/>
              <a:defRPr>
                <a:solidFill>
                  <a:schemeClr val="lt1"/>
                </a:solidFill>
              </a:defRPr>
            </a:lvl1pPr>
            <a:lvl2pPr lvl="1" algn="ctr" rtl="0">
              <a:lnSpc>
                <a:spcPct val="100000"/>
              </a:lnSpc>
              <a:spcBef>
                <a:spcPts val="0"/>
              </a:spcBef>
              <a:spcAft>
                <a:spcPts val="0"/>
              </a:spcAft>
              <a:buClr>
                <a:schemeClr val="lt1"/>
              </a:buClr>
              <a:buSzPts val="1800"/>
              <a:buNone/>
              <a:defRPr sz="1800">
                <a:solidFill>
                  <a:schemeClr val="lt1"/>
                </a:solidFill>
              </a:defRPr>
            </a:lvl2pPr>
            <a:lvl3pPr lvl="2" algn="ctr" rtl="0">
              <a:lnSpc>
                <a:spcPct val="100000"/>
              </a:lnSpc>
              <a:spcBef>
                <a:spcPts val="0"/>
              </a:spcBef>
              <a:spcAft>
                <a:spcPts val="0"/>
              </a:spcAft>
              <a:buClr>
                <a:schemeClr val="lt1"/>
              </a:buClr>
              <a:buSzPts val="1800"/>
              <a:buNone/>
              <a:defRPr sz="1800">
                <a:solidFill>
                  <a:schemeClr val="lt1"/>
                </a:solidFill>
              </a:defRPr>
            </a:lvl3pPr>
            <a:lvl4pPr lvl="3" algn="ctr" rtl="0">
              <a:lnSpc>
                <a:spcPct val="100000"/>
              </a:lnSpc>
              <a:spcBef>
                <a:spcPts val="0"/>
              </a:spcBef>
              <a:spcAft>
                <a:spcPts val="0"/>
              </a:spcAft>
              <a:buClr>
                <a:schemeClr val="lt1"/>
              </a:buClr>
              <a:buSzPts val="1800"/>
              <a:buNone/>
              <a:defRPr sz="1800">
                <a:solidFill>
                  <a:schemeClr val="lt1"/>
                </a:solidFill>
              </a:defRPr>
            </a:lvl4pPr>
            <a:lvl5pPr lvl="4" algn="ctr" rtl="0">
              <a:lnSpc>
                <a:spcPct val="100000"/>
              </a:lnSpc>
              <a:spcBef>
                <a:spcPts val="0"/>
              </a:spcBef>
              <a:spcAft>
                <a:spcPts val="0"/>
              </a:spcAft>
              <a:buClr>
                <a:schemeClr val="lt1"/>
              </a:buClr>
              <a:buSzPts val="1800"/>
              <a:buNone/>
              <a:defRPr sz="1800">
                <a:solidFill>
                  <a:schemeClr val="lt1"/>
                </a:solidFill>
              </a:defRPr>
            </a:lvl5pPr>
            <a:lvl6pPr lvl="5" algn="ctr" rtl="0">
              <a:lnSpc>
                <a:spcPct val="100000"/>
              </a:lnSpc>
              <a:spcBef>
                <a:spcPts val="0"/>
              </a:spcBef>
              <a:spcAft>
                <a:spcPts val="0"/>
              </a:spcAft>
              <a:buClr>
                <a:schemeClr val="lt1"/>
              </a:buClr>
              <a:buSzPts val="1800"/>
              <a:buNone/>
              <a:defRPr sz="1800">
                <a:solidFill>
                  <a:schemeClr val="lt1"/>
                </a:solidFill>
              </a:defRPr>
            </a:lvl6pPr>
            <a:lvl7pPr lvl="6" algn="ctr" rtl="0">
              <a:lnSpc>
                <a:spcPct val="100000"/>
              </a:lnSpc>
              <a:spcBef>
                <a:spcPts val="0"/>
              </a:spcBef>
              <a:spcAft>
                <a:spcPts val="0"/>
              </a:spcAft>
              <a:buClr>
                <a:schemeClr val="lt1"/>
              </a:buClr>
              <a:buSzPts val="1800"/>
              <a:buNone/>
              <a:defRPr sz="1800">
                <a:solidFill>
                  <a:schemeClr val="lt1"/>
                </a:solidFill>
              </a:defRPr>
            </a:lvl7pPr>
            <a:lvl8pPr lvl="7" algn="ctr" rtl="0">
              <a:lnSpc>
                <a:spcPct val="100000"/>
              </a:lnSpc>
              <a:spcBef>
                <a:spcPts val="0"/>
              </a:spcBef>
              <a:spcAft>
                <a:spcPts val="0"/>
              </a:spcAft>
              <a:buClr>
                <a:schemeClr val="lt1"/>
              </a:buClr>
              <a:buSzPts val="1800"/>
              <a:buNone/>
              <a:defRPr sz="1800">
                <a:solidFill>
                  <a:schemeClr val="lt1"/>
                </a:solidFill>
              </a:defRPr>
            </a:lvl8pPr>
            <a:lvl9pPr lvl="8" algn="ctr" rtl="0">
              <a:lnSpc>
                <a:spcPct val="100000"/>
              </a:lnSpc>
              <a:spcBef>
                <a:spcPts val="0"/>
              </a:spcBef>
              <a:spcAft>
                <a:spcPts val="0"/>
              </a:spcAft>
              <a:buClr>
                <a:schemeClr val="lt1"/>
              </a:buClr>
              <a:buSzPts val="1800"/>
              <a:buNone/>
              <a:defRPr sz="1800">
                <a:solidFill>
                  <a:schemeClr val="lt1"/>
                </a:solidFill>
              </a:defRPr>
            </a:lvl9pPr>
          </a:lstStyle>
          <a:p>
            <a:endParaRPr/>
          </a:p>
        </p:txBody>
      </p:sp>
      <p:sp>
        <p:nvSpPr>
          <p:cNvPr id="134" name="Google Shape;134;p29"/>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Montserrat ExtraBold"/>
              <a:buNone/>
              <a:defRPr sz="2800">
                <a:solidFill>
                  <a:schemeClr val="lt1"/>
                </a:solidFill>
                <a:latin typeface="Montserrat ExtraBold"/>
                <a:ea typeface="Montserrat ExtraBold"/>
                <a:cs typeface="Montserrat ExtraBold"/>
                <a:sym typeface="Montserrat ExtraBold"/>
              </a:defRPr>
            </a:lvl1pPr>
            <a:lvl2pPr lvl="1">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2pPr>
            <a:lvl3pPr lvl="2">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3pPr>
            <a:lvl4pPr lvl="3">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4pPr>
            <a:lvl5pPr lvl="4">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5pPr>
            <a:lvl6pPr lvl="5">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6pPr>
            <a:lvl7pPr lvl="6">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7pPr>
            <a:lvl8pPr lvl="7">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8pPr>
            <a:lvl9pPr lvl="8">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marL="914400" lvl="1"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marL="1371600" lvl="2"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marL="1828800" lvl="3"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marL="2286000" lvl="4"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marL="2743200" lvl="5"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marL="3200400" lvl="6"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marL="3657600" lvl="7"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marL="4114800" lvl="8" indent="-317500">
              <a:lnSpc>
                <a:spcPct val="100000"/>
              </a:lnSpc>
              <a:spcBef>
                <a:spcPts val="1600"/>
              </a:spcBef>
              <a:spcAft>
                <a:spcPts val="1600"/>
              </a:spcAft>
              <a:buClr>
                <a:schemeClr val="dk2"/>
              </a:buClr>
              <a:buSzPts val="1400"/>
              <a:buFont typeface="Montserrat"/>
              <a:buChar char="■"/>
              <a:defRPr>
                <a:solidFill>
                  <a:schemeClr val="dk2"/>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3" r:id="rId4"/>
    <p:sldLayoutId id="2147483658" r:id="rId5"/>
    <p:sldLayoutId id="2147483659" r:id="rId6"/>
    <p:sldLayoutId id="2147483661" r:id="rId7"/>
    <p:sldLayoutId id="2147483670" r:id="rId8"/>
    <p:sldLayoutId id="2147483675"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jpg"/><Relationship Id="rId7"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38"/>
          <p:cNvSpPr txBox="1">
            <a:spLocks noGrp="1"/>
          </p:cNvSpPr>
          <p:nvPr>
            <p:ph type="ctrTitle"/>
          </p:nvPr>
        </p:nvSpPr>
        <p:spPr>
          <a:xfrm>
            <a:off x="1752600" y="1332647"/>
            <a:ext cx="5672700" cy="1242250"/>
          </a:xfrm>
          <a:prstGeom prst="rect">
            <a:avLst/>
          </a:prstGeom>
          <a:effectLst>
            <a:outerShdw blurRad="142875" dist="19050" dir="8760000" algn="bl" rotWithShape="0">
              <a:srgbClr val="76A5AF">
                <a:alpha val="50000"/>
              </a:srgbClr>
            </a:outerShdw>
          </a:effectLst>
        </p:spPr>
        <p:txBody>
          <a:bodyPr spcFirstLastPara="1" wrap="square" lIns="91425" tIns="91425" rIns="91425" bIns="91425" anchor="b" anchorCtr="0">
            <a:noAutofit/>
          </a:bodyPr>
          <a:lstStyle/>
          <a:p>
            <a:pPr lvl="0"/>
            <a:r>
              <a:rPr lang="en-US" sz="4000" dirty="0"/>
              <a:t>DIGITAL STREAMING SYSTEM</a:t>
            </a:r>
            <a:endParaRPr sz="4000" dirty="0"/>
          </a:p>
        </p:txBody>
      </p:sp>
      <p:sp>
        <p:nvSpPr>
          <p:cNvPr id="163" name="Google Shape;163;p38"/>
          <p:cNvSpPr txBox="1">
            <a:spLocks noGrp="1"/>
          </p:cNvSpPr>
          <p:nvPr>
            <p:ph type="subTitle" idx="1"/>
          </p:nvPr>
        </p:nvSpPr>
        <p:spPr>
          <a:xfrm>
            <a:off x="2044200" y="3704650"/>
            <a:ext cx="5055600" cy="464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t>NOVERMBER 2022</a:t>
            </a:r>
            <a:endParaRPr dirty="0"/>
          </a:p>
        </p:txBody>
      </p:sp>
      <p:sp>
        <p:nvSpPr>
          <p:cNvPr id="164" name="Google Shape;164;p38"/>
          <p:cNvSpPr txBox="1">
            <a:spLocks noGrp="1"/>
          </p:cNvSpPr>
          <p:nvPr>
            <p:ph type="ctrTitle"/>
          </p:nvPr>
        </p:nvSpPr>
        <p:spPr>
          <a:xfrm>
            <a:off x="2941650" y="2624375"/>
            <a:ext cx="3260700" cy="464700"/>
          </a:xfrm>
          <a:prstGeom prst="rect">
            <a:avLst/>
          </a:prstGeom>
          <a:effectLst>
            <a:outerShdw blurRad="100013" dist="19050" dir="8460000" algn="bl" rotWithShape="0">
              <a:srgbClr val="76A5AF">
                <a:alpha val="50000"/>
              </a:srgbClr>
            </a:outerShdw>
          </a:effectLst>
        </p:spPr>
        <p:txBody>
          <a:bodyPr spcFirstLastPara="1" wrap="square" lIns="91425" tIns="91425" rIns="91425" bIns="91425" anchor="b" anchorCtr="0">
            <a:noAutofit/>
          </a:bodyPr>
          <a:lstStyle/>
          <a:p>
            <a:pPr marL="0" lvl="0" indent="0" algn="ctr" rtl="0">
              <a:spcBef>
                <a:spcPts val="0"/>
              </a:spcBef>
              <a:spcAft>
                <a:spcPts val="0"/>
              </a:spcAft>
              <a:buNone/>
            </a:pPr>
            <a:r>
              <a:rPr lang="en" sz="2200" b="0" dirty="0" smtClean="0">
                <a:latin typeface="Montserrat ExtraLight"/>
                <a:ea typeface="Montserrat ExtraLight"/>
                <a:cs typeface="Montserrat ExtraLight"/>
                <a:sym typeface="Montserrat ExtraLight"/>
              </a:rPr>
              <a:t>POC PRESENTATION</a:t>
            </a:r>
            <a:endParaRPr sz="2200" b="0" dirty="0">
              <a:latin typeface="Montserrat ExtraLight"/>
              <a:ea typeface="Montserrat ExtraLight"/>
              <a:cs typeface="Montserrat ExtraLight"/>
              <a:sym typeface="Montserrat ExtraLight"/>
            </a:endParaRPr>
          </a:p>
        </p:txBody>
      </p:sp>
      <p:cxnSp>
        <p:nvCxnSpPr>
          <p:cNvPr id="165" name="Google Shape;165;p38"/>
          <p:cNvCxnSpPr/>
          <p:nvPr/>
        </p:nvCxnSpPr>
        <p:spPr>
          <a:xfrm>
            <a:off x="3190500" y="256517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48"/>
          <p:cNvSpPr txBox="1">
            <a:spLocks noGrp="1"/>
          </p:cNvSpPr>
          <p:nvPr>
            <p:ph type="title"/>
          </p:nvPr>
        </p:nvSpPr>
        <p:spPr>
          <a:xfrm>
            <a:off x="5337175" y="1373325"/>
            <a:ext cx="2837400" cy="1252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smtClean="0"/>
              <a:t>ERIC RAMOS</a:t>
            </a:r>
            <a:endParaRPr dirty="0"/>
          </a:p>
        </p:txBody>
      </p:sp>
      <p:sp>
        <p:nvSpPr>
          <p:cNvPr id="266" name="Google Shape;266;p48"/>
          <p:cNvSpPr txBox="1">
            <a:spLocks noGrp="1"/>
          </p:cNvSpPr>
          <p:nvPr>
            <p:ph type="body" idx="1"/>
          </p:nvPr>
        </p:nvSpPr>
        <p:spPr>
          <a:xfrm>
            <a:off x="5334000" y="2533650"/>
            <a:ext cx="2837400" cy="1252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smtClean="0"/>
              <a:t>Software Developer</a:t>
            </a:r>
            <a:endParaRPr dirty="0"/>
          </a:p>
        </p:txBody>
      </p:sp>
      <p:cxnSp>
        <p:nvCxnSpPr>
          <p:cNvPr id="267" name="Google Shape;267;p48"/>
          <p:cNvCxnSpPr/>
          <p:nvPr/>
        </p:nvCxnSpPr>
        <p:spPr>
          <a:xfrm>
            <a:off x="5225150" y="1540302"/>
            <a:ext cx="0" cy="218970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4400" y="895350"/>
            <a:ext cx="3276600" cy="3276600"/>
          </a:xfrm>
          <a:prstGeom prst="ellipse">
            <a:avLst/>
          </a:prstGeom>
          <a:ln w="19050" cap="rnd">
            <a:solidFill>
              <a:schemeClr val="accent1"/>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24600" y="3132907"/>
            <a:ext cx="291465" cy="251653"/>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86400" y="3072913"/>
            <a:ext cx="380705" cy="386845"/>
          </a:xfrm>
          <a:prstGeom prst="rect">
            <a:avLst/>
          </a:prstGeom>
        </p:spPr>
      </p:pic>
      <p:pic>
        <p:nvPicPr>
          <p:cNvPr id="5" name="Picture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05600" y="3106333"/>
            <a:ext cx="304800" cy="304800"/>
          </a:xfrm>
          <a:prstGeom prst="rect">
            <a:avLst/>
          </a:prstGeom>
        </p:spPr>
      </p:pic>
      <p:pic>
        <p:nvPicPr>
          <p:cNvPr id="7" name="Picture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867105" y="3086853"/>
            <a:ext cx="358963" cy="358963"/>
          </a:xfrm>
          <a:prstGeom prst="rect">
            <a:avLst/>
          </a:prstGeom>
        </p:spPr>
      </p:pic>
      <p:pic>
        <p:nvPicPr>
          <p:cNvPr id="8" name="Picture 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110821" y="3140224"/>
            <a:ext cx="256357" cy="256357"/>
          </a:xfrm>
          <a:prstGeom prst="rect">
            <a:avLst/>
          </a:prstGeom>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39"/>
          <p:cNvSpPr txBox="1">
            <a:spLocks noGrp="1"/>
          </p:cNvSpPr>
          <p:nvPr>
            <p:ph type="title"/>
          </p:nvPr>
        </p:nvSpPr>
        <p:spPr>
          <a:xfrm>
            <a:off x="938500" y="445025"/>
            <a:ext cx="57357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OVERVIEW</a:t>
            </a:r>
            <a:endParaRPr dirty="0"/>
          </a:p>
        </p:txBody>
      </p:sp>
      <p:sp>
        <p:nvSpPr>
          <p:cNvPr id="171" name="Google Shape;171;p39"/>
          <p:cNvSpPr txBox="1">
            <a:spLocks noGrp="1"/>
          </p:cNvSpPr>
          <p:nvPr>
            <p:ph type="body" idx="1"/>
          </p:nvPr>
        </p:nvSpPr>
        <p:spPr>
          <a:xfrm>
            <a:off x="914400" y="971550"/>
            <a:ext cx="7172100" cy="3039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800" dirty="0" smtClean="0"/>
          </a:p>
          <a:p>
            <a:pPr>
              <a:buClr>
                <a:schemeClr val="accent1"/>
              </a:buClr>
              <a:buFont typeface="Montserrat ExtraBold"/>
              <a:buAutoNum type="arabicPeriod"/>
            </a:pPr>
            <a:r>
              <a:rPr lang="en-US" sz="2400" dirty="0"/>
              <a:t>System </a:t>
            </a:r>
            <a:r>
              <a:rPr lang="en-US" sz="2400" dirty="0" smtClean="0"/>
              <a:t>Introduction</a:t>
            </a:r>
          </a:p>
          <a:p>
            <a:pPr>
              <a:buClr>
                <a:schemeClr val="accent1"/>
              </a:buClr>
              <a:buFont typeface="Montserrat ExtraBold"/>
              <a:buAutoNum type="arabicPeriod"/>
            </a:pPr>
            <a:r>
              <a:rPr lang="en-US" sz="2400" dirty="0" smtClean="0"/>
              <a:t>System Features</a:t>
            </a:r>
            <a:endParaRPr sz="2400" dirty="0" smtClean="0"/>
          </a:p>
          <a:p>
            <a:pPr lvl="0">
              <a:buClr>
                <a:schemeClr val="accent1"/>
              </a:buClr>
              <a:buFont typeface="Montserrat ExtraBold"/>
              <a:buAutoNum type="arabicPeriod"/>
            </a:pPr>
            <a:r>
              <a:rPr lang="en-US" sz="2400" dirty="0"/>
              <a:t>Entity </a:t>
            </a:r>
            <a:r>
              <a:rPr lang="en-US" sz="2400" dirty="0" smtClean="0"/>
              <a:t>Relationship </a:t>
            </a:r>
            <a:r>
              <a:rPr lang="en-US" sz="2400" dirty="0"/>
              <a:t>Diagram (ERD</a:t>
            </a:r>
            <a:r>
              <a:rPr lang="en-US" sz="2400" dirty="0" smtClean="0"/>
              <a:t>)</a:t>
            </a:r>
          </a:p>
          <a:p>
            <a:pPr lvl="0">
              <a:buClr>
                <a:schemeClr val="accent1"/>
              </a:buClr>
              <a:buFont typeface="Montserrat ExtraBold"/>
              <a:buAutoNum type="arabicPeriod"/>
            </a:pPr>
            <a:r>
              <a:rPr lang="en-US" sz="2400" dirty="0"/>
              <a:t>Unit tests result (FE &amp; BE</a:t>
            </a:r>
            <a:r>
              <a:rPr lang="en-US" sz="2400" dirty="0" smtClean="0"/>
              <a:t>)</a:t>
            </a:r>
          </a:p>
          <a:p>
            <a:pPr lvl="0">
              <a:buClr>
                <a:schemeClr val="accent1"/>
              </a:buClr>
              <a:buFont typeface="Montserrat ExtraBold"/>
              <a:buAutoNum type="arabicPeriod"/>
            </a:pPr>
            <a:r>
              <a:rPr lang="en-US" sz="2400" dirty="0">
                <a:uFill>
                  <a:noFill/>
                </a:uFill>
              </a:rPr>
              <a:t>Project </a:t>
            </a:r>
            <a:r>
              <a:rPr lang="en-US" sz="2400" dirty="0" smtClean="0">
                <a:uFill>
                  <a:noFill/>
                </a:uFill>
              </a:rPr>
              <a:t>demo</a:t>
            </a:r>
            <a:endParaRPr sz="2400" dirty="0"/>
          </a:p>
        </p:txBody>
      </p:sp>
      <p:cxnSp>
        <p:nvCxnSpPr>
          <p:cNvPr id="172" name="Google Shape;172;p39"/>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44"/>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SYSTEM INTRODUCTION</a:t>
            </a:r>
            <a:endParaRPr dirty="0">
              <a:solidFill>
                <a:schemeClr val="accent1"/>
              </a:solidFill>
            </a:endParaRPr>
          </a:p>
        </p:txBody>
      </p:sp>
      <p:sp>
        <p:nvSpPr>
          <p:cNvPr id="215" name="Google Shape;215;p44"/>
          <p:cNvSpPr txBox="1">
            <a:spLocks noGrp="1"/>
          </p:cNvSpPr>
          <p:nvPr>
            <p:ph type="body" idx="1"/>
          </p:nvPr>
        </p:nvSpPr>
        <p:spPr>
          <a:xfrm>
            <a:off x="914400" y="895350"/>
            <a:ext cx="5462300" cy="2362200"/>
          </a:xfrm>
          <a:prstGeom prst="rect">
            <a:avLst/>
          </a:prstGeom>
        </p:spPr>
        <p:txBody>
          <a:bodyPr spcFirstLastPara="1" wrap="square" lIns="91425" tIns="91425" rIns="91425" bIns="91425" anchor="t" anchorCtr="0">
            <a:noAutofit/>
          </a:bodyPr>
          <a:lstStyle/>
          <a:p>
            <a:pPr marL="0" lvl="0" indent="0">
              <a:buNone/>
            </a:pPr>
            <a:r>
              <a:rPr lang="en-US" b="1" dirty="0"/>
              <a:t>DIGITAL STREAMING SYSTEM</a:t>
            </a:r>
            <a:r>
              <a:rPr lang="en-US" dirty="0"/>
              <a:t> </a:t>
            </a:r>
            <a:endParaRPr lang="en-US" dirty="0" smtClean="0"/>
          </a:p>
          <a:p>
            <a:pPr marL="0" lvl="0" indent="0" algn="just">
              <a:buNone/>
            </a:pPr>
            <a:r>
              <a:rPr lang="en-US" dirty="0"/>
              <a:t/>
            </a:r>
            <a:br>
              <a:rPr lang="en-US" dirty="0"/>
            </a:br>
            <a:r>
              <a:rPr lang="en-US" dirty="0"/>
              <a:t>A</a:t>
            </a:r>
            <a:r>
              <a:rPr lang="en-US" dirty="0" smtClean="0"/>
              <a:t> software </a:t>
            </a:r>
            <a:r>
              <a:rPr lang="en-US" dirty="0"/>
              <a:t>solution for a Digital Streaming System which allows </a:t>
            </a:r>
            <a:r>
              <a:rPr lang="en-US" dirty="0" smtClean="0"/>
              <a:t>administrators </a:t>
            </a:r>
            <a:r>
              <a:rPr lang="en-US" dirty="0"/>
              <a:t>to manage the movie catalogue information about the movies, </a:t>
            </a:r>
            <a:r>
              <a:rPr lang="en-US" dirty="0" smtClean="0"/>
              <a:t>actors</a:t>
            </a:r>
            <a:r>
              <a:rPr lang="en-US" dirty="0"/>
              <a:t>, movie reviews (like Netflix or Amazon Prime) and users management, While normal user can access movies, actors and able to give movie reviews, This application stores details of movies, actors, movie reviews and users in </a:t>
            </a:r>
            <a:r>
              <a:rPr lang="en-US" dirty="0" err="1" smtClean="0"/>
              <a:t>nosql</a:t>
            </a:r>
            <a:r>
              <a:rPr lang="en-US" dirty="0" smtClean="0"/>
              <a:t> </a:t>
            </a:r>
            <a:r>
              <a:rPr lang="en-US" dirty="0"/>
              <a:t>database</a:t>
            </a:r>
            <a:r>
              <a:rPr lang="en-US" dirty="0" smtClean="0"/>
              <a:t>.</a:t>
            </a:r>
          </a:p>
          <a:p>
            <a:pPr marL="0" lvl="0" indent="0" algn="just">
              <a:buNone/>
            </a:pPr>
            <a:endParaRPr lang="en-US" dirty="0" smtClean="0"/>
          </a:p>
          <a:p>
            <a:pPr marL="0" indent="0" algn="just">
              <a:buNone/>
            </a:pPr>
            <a:r>
              <a:rPr lang="en-US" dirty="0"/>
              <a:t>The application frontend has to be implemented </a:t>
            </a:r>
            <a:r>
              <a:rPr lang="en-US" dirty="0" smtClean="0"/>
              <a:t>using: </a:t>
            </a:r>
            <a:endParaRPr lang="en-US" dirty="0"/>
          </a:p>
          <a:p>
            <a:pPr marL="0" lvl="0" indent="0" algn="just">
              <a:buNone/>
            </a:pPr>
            <a:endParaRPr lang="en-US" dirty="0" smtClean="0"/>
          </a:p>
          <a:p>
            <a:pPr marL="0" lvl="0" indent="0" algn="just">
              <a:buNone/>
            </a:pPr>
            <a:endParaRPr lang="en-US" dirty="0"/>
          </a:p>
        </p:txBody>
      </p:sp>
      <p:cxnSp>
        <p:nvCxnSpPr>
          <p:cNvPr id="216" name="Google Shape;216;p44"/>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5" name="Google Shape;215;p44"/>
          <p:cNvSpPr txBox="1">
            <a:spLocks/>
          </p:cNvSpPr>
          <p:nvPr/>
        </p:nvSpPr>
        <p:spPr>
          <a:xfrm>
            <a:off x="1058050" y="3333750"/>
            <a:ext cx="5462300" cy="1447800"/>
          </a:xfrm>
          <a:prstGeom prst="rect">
            <a:avLst/>
          </a:prstGeom>
          <a:noFill/>
          <a:ln>
            <a:noFill/>
          </a:ln>
        </p:spPr>
        <p:txBody>
          <a:bodyPr spcFirstLastPara="1" wrap="square" lIns="91425" tIns="91425" rIns="91425" bIns="91425" numCol="2"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1pPr>
            <a:lvl2pPr marL="914400" marR="0" lvl="1"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2pPr>
            <a:lvl3pPr marL="1371600" marR="0" lvl="2"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3pPr>
            <a:lvl4pPr marL="1828800" marR="0" lvl="3"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4pPr>
            <a:lvl5pPr marL="2286000" marR="0" lvl="4"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5pPr>
            <a:lvl6pPr marL="2743200" marR="0" lvl="5"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6pPr>
            <a:lvl7pPr marL="3200400" marR="0" lvl="6"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7pPr>
            <a:lvl8pPr marL="3657600" marR="0" lvl="7"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8pPr>
            <a:lvl9pPr marL="4114800" marR="0" lvl="8" indent="-317500" algn="l" rtl="0">
              <a:lnSpc>
                <a:spcPct val="100000"/>
              </a:lnSpc>
              <a:spcBef>
                <a:spcPts val="1600"/>
              </a:spcBef>
              <a:spcAft>
                <a:spcPts val="160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9pPr>
          </a:lstStyle>
          <a:p>
            <a:pPr marL="285750" indent="-285750">
              <a:buFont typeface="Wingdings" panose="05000000000000000000" pitchFamily="2" charset="2"/>
              <a:buChar char="§"/>
            </a:pPr>
            <a:r>
              <a:rPr lang="en-US" dirty="0" smtClean="0"/>
              <a:t>HTML</a:t>
            </a:r>
            <a:endParaRPr lang="en-US" dirty="0"/>
          </a:p>
          <a:p>
            <a:pPr marL="285750" indent="-285750">
              <a:buFont typeface="Wingdings" panose="05000000000000000000" pitchFamily="2" charset="2"/>
              <a:buChar char="§"/>
            </a:pPr>
            <a:r>
              <a:rPr lang="en-US" dirty="0"/>
              <a:t>CSS</a:t>
            </a:r>
          </a:p>
          <a:p>
            <a:pPr marL="285750" indent="-285750">
              <a:buFont typeface="Wingdings" panose="05000000000000000000" pitchFamily="2" charset="2"/>
              <a:buChar char="§"/>
            </a:pPr>
            <a:r>
              <a:rPr lang="en-US" dirty="0"/>
              <a:t>JavaScript</a:t>
            </a:r>
          </a:p>
          <a:p>
            <a:pPr marL="285750" indent="-285750">
              <a:buFont typeface="Wingdings" panose="05000000000000000000" pitchFamily="2" charset="2"/>
              <a:buChar char="§"/>
            </a:pPr>
            <a:r>
              <a:rPr lang="en-US" dirty="0"/>
              <a:t>React </a:t>
            </a:r>
          </a:p>
          <a:p>
            <a:pPr marL="285750" indent="-285750">
              <a:buFont typeface="Wingdings" panose="05000000000000000000" pitchFamily="2" charset="2"/>
              <a:buChar char="§"/>
            </a:pPr>
            <a:r>
              <a:rPr lang="en-US" dirty="0"/>
              <a:t>Typescript</a:t>
            </a:r>
          </a:p>
          <a:p>
            <a:pPr marL="285750" indent="-285750">
              <a:buFont typeface="Wingdings" panose="05000000000000000000" pitchFamily="2" charset="2"/>
              <a:buChar char="§"/>
            </a:pPr>
            <a:r>
              <a:rPr lang="en-US" dirty="0" err="1"/>
              <a:t>Redux</a:t>
            </a:r>
            <a:r>
              <a:rPr lang="en-US" dirty="0"/>
              <a:t> </a:t>
            </a:r>
          </a:p>
          <a:p>
            <a:pPr marL="285750" indent="-285750">
              <a:buFont typeface="Wingdings" panose="05000000000000000000" pitchFamily="2" charset="2"/>
              <a:buChar char="§"/>
            </a:pPr>
            <a:r>
              <a:rPr lang="en-US" dirty="0"/>
              <a:t>Loopback</a:t>
            </a:r>
          </a:p>
          <a:p>
            <a:pPr marL="285750" indent="-285750">
              <a:buFont typeface="Wingdings" panose="05000000000000000000" pitchFamily="2" charset="2"/>
              <a:buChar char="§"/>
            </a:pPr>
            <a:r>
              <a:rPr lang="en-US" dirty="0" err="1" smtClean="0"/>
              <a:t>MongoDB</a:t>
            </a:r>
            <a:endParaRPr lang="en-US" dirty="0" smtClean="0"/>
          </a:p>
          <a:p>
            <a:pPr marL="285750" indent="-285750">
              <a:buFont typeface="Wingdings" panose="05000000000000000000" pitchFamily="2" charset="2"/>
              <a:buChar char="§"/>
            </a:pPr>
            <a:r>
              <a:rPr lang="en-US" dirty="0" err="1" smtClean="0"/>
              <a:t>Sonarqube</a:t>
            </a:r>
            <a:endParaRPr lang="en-US" dirty="0" smtClean="0"/>
          </a:p>
          <a:p>
            <a:pPr marL="285750" indent="-285750">
              <a:buFont typeface="Wingdings" panose="05000000000000000000" pitchFamily="2" charset="2"/>
              <a:buChar char="§"/>
            </a:pPr>
            <a:r>
              <a:rPr lang="en-US" dirty="0" smtClean="0"/>
              <a:t>Jest </a:t>
            </a:r>
          </a:p>
          <a:p>
            <a:pPr marL="285750" indent="-285750">
              <a:buFont typeface="Wingdings" panose="05000000000000000000" pitchFamily="2" charset="2"/>
              <a:buChar char="§"/>
            </a:pPr>
            <a:r>
              <a:rPr lang="en-US" dirty="0" smtClean="0"/>
              <a:t>React </a:t>
            </a:r>
            <a:r>
              <a:rPr lang="en-US" dirty="0"/>
              <a:t>Testing Library.</a:t>
            </a:r>
          </a:p>
          <a:p>
            <a:pPr marL="0" indent="0" algn="just">
              <a:buFont typeface="Montserrat"/>
              <a:buNone/>
            </a:pPr>
            <a:endParaRPr lang="en-US"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992"/>
        <p:cNvGrpSpPr/>
        <p:nvPr/>
      </p:nvGrpSpPr>
      <p:grpSpPr>
        <a:xfrm>
          <a:off x="0" y="0"/>
          <a:ext cx="0" cy="0"/>
          <a:chOff x="0" y="0"/>
          <a:chExt cx="0" cy="0"/>
        </a:xfrm>
      </p:grpSpPr>
      <p:sp>
        <p:nvSpPr>
          <p:cNvPr id="1993" name="Google Shape;1993;p57"/>
          <p:cNvSpPr txBox="1">
            <a:spLocks noGrp="1"/>
          </p:cNvSpPr>
          <p:nvPr>
            <p:ph type="title"/>
          </p:nvPr>
        </p:nvSpPr>
        <p:spPr>
          <a:xfrm>
            <a:off x="938500" y="445025"/>
            <a:ext cx="49647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SYSTEM FEATURES</a:t>
            </a:r>
            <a:endParaRPr dirty="0"/>
          </a:p>
        </p:txBody>
      </p:sp>
      <p:sp>
        <p:nvSpPr>
          <p:cNvPr id="1994" name="Google Shape;1994;p57"/>
          <p:cNvSpPr txBox="1">
            <a:spLocks noGrp="1"/>
          </p:cNvSpPr>
          <p:nvPr>
            <p:ph type="body" idx="1"/>
          </p:nvPr>
        </p:nvSpPr>
        <p:spPr>
          <a:xfrm>
            <a:off x="838200" y="1581150"/>
            <a:ext cx="3505200" cy="1795500"/>
          </a:xfrm>
          <a:prstGeom prst="rect">
            <a:avLst/>
          </a:prstGeom>
        </p:spPr>
        <p:txBody>
          <a:bodyPr spcFirstLastPara="1" wrap="square" lIns="91425" tIns="91425" rIns="91425" bIns="91425" anchor="t" anchorCtr="0">
            <a:noAutofit/>
          </a:bodyPr>
          <a:lstStyle/>
          <a:p>
            <a:pPr lvl="0"/>
            <a:r>
              <a:rPr lang="en-US" sz="1200" dirty="0" smtClean="0"/>
              <a:t>Login </a:t>
            </a:r>
            <a:r>
              <a:rPr lang="en-US" sz="1200" dirty="0"/>
              <a:t>and </a:t>
            </a:r>
            <a:r>
              <a:rPr lang="en-US" sz="1200" dirty="0" smtClean="0"/>
              <a:t>authentication (password encryption)</a:t>
            </a:r>
          </a:p>
          <a:p>
            <a:pPr lvl="0"/>
            <a:r>
              <a:rPr lang="en-US" sz="1200" dirty="0"/>
              <a:t>Saving details of </a:t>
            </a:r>
            <a:r>
              <a:rPr lang="en-US" sz="1200" dirty="0" smtClean="0"/>
              <a:t>movies (viewing</a:t>
            </a:r>
            <a:r>
              <a:rPr lang="en-US" sz="1200" dirty="0"/>
              <a:t>, updating and </a:t>
            </a:r>
            <a:r>
              <a:rPr lang="en-US" sz="1200" dirty="0" smtClean="0"/>
              <a:t>deleting)</a:t>
            </a:r>
          </a:p>
          <a:p>
            <a:pPr lvl="0"/>
            <a:r>
              <a:rPr lang="en-US" sz="1200" dirty="0"/>
              <a:t>Saving details of actors, viewing, </a:t>
            </a:r>
            <a:r>
              <a:rPr lang="en-US" sz="1200" dirty="0" smtClean="0"/>
              <a:t>(updating </a:t>
            </a:r>
            <a:r>
              <a:rPr lang="en-US" sz="1200" dirty="0"/>
              <a:t>and </a:t>
            </a:r>
            <a:r>
              <a:rPr lang="en-US" sz="1200" dirty="0" smtClean="0"/>
              <a:t>deleting)</a:t>
            </a:r>
          </a:p>
          <a:p>
            <a:pPr lvl="0"/>
            <a:r>
              <a:rPr lang="en-US" sz="1200" dirty="0"/>
              <a:t>Searching for movies and displaying </a:t>
            </a:r>
            <a:r>
              <a:rPr lang="en-US" sz="1200" dirty="0" smtClean="0"/>
              <a:t>details</a:t>
            </a:r>
          </a:p>
          <a:p>
            <a:pPr lvl="0"/>
            <a:r>
              <a:rPr lang="en-US" sz="1200" dirty="0"/>
              <a:t>Search for actors and displaying movies for specific </a:t>
            </a:r>
            <a:r>
              <a:rPr lang="en-US" sz="1200" dirty="0" smtClean="0"/>
              <a:t>actor</a:t>
            </a:r>
          </a:p>
          <a:p>
            <a:pPr lvl="0"/>
            <a:r>
              <a:rPr lang="en-US" sz="1200" dirty="0"/>
              <a:t>View and approve movie reviews given by film critics. </a:t>
            </a:r>
            <a:endParaRPr lang="en-US" sz="1200" dirty="0" smtClean="0"/>
          </a:p>
          <a:p>
            <a:pPr lvl="0"/>
            <a:r>
              <a:rPr lang="en-US" sz="1200" dirty="0"/>
              <a:t> New administrators to register, approve new users</a:t>
            </a:r>
            <a:endParaRPr sz="1200" dirty="0"/>
          </a:p>
        </p:txBody>
      </p:sp>
      <p:sp>
        <p:nvSpPr>
          <p:cNvPr id="1995" name="Google Shape;1995;p57"/>
          <p:cNvSpPr txBox="1">
            <a:spLocks noGrp="1"/>
          </p:cNvSpPr>
          <p:nvPr>
            <p:ph type="body" idx="2"/>
          </p:nvPr>
        </p:nvSpPr>
        <p:spPr>
          <a:xfrm>
            <a:off x="4648200" y="1581150"/>
            <a:ext cx="3258900" cy="1795500"/>
          </a:xfrm>
          <a:prstGeom prst="rect">
            <a:avLst/>
          </a:prstGeom>
        </p:spPr>
        <p:txBody>
          <a:bodyPr spcFirstLastPara="1" wrap="square" lIns="91425" tIns="91425" rIns="91425" bIns="91425" anchor="t" anchorCtr="0">
            <a:noAutofit/>
          </a:bodyPr>
          <a:lstStyle/>
          <a:p>
            <a:pPr lvl="0"/>
            <a:r>
              <a:rPr lang="en-US" sz="1200" dirty="0" smtClean="0"/>
              <a:t>Register &amp; Login</a:t>
            </a:r>
            <a:r>
              <a:rPr lang="en-US" sz="1200" dirty="0"/>
              <a:t> </a:t>
            </a:r>
            <a:endParaRPr lang="en-US" sz="1200" dirty="0" smtClean="0"/>
          </a:p>
          <a:p>
            <a:pPr lvl="0"/>
            <a:r>
              <a:rPr lang="en-US" sz="1200" dirty="0"/>
              <a:t>Viewing details of </a:t>
            </a:r>
            <a:r>
              <a:rPr lang="en-US" sz="1200" dirty="0" smtClean="0"/>
              <a:t>movies</a:t>
            </a:r>
          </a:p>
          <a:p>
            <a:pPr lvl="0"/>
            <a:r>
              <a:rPr lang="en-US" sz="1200" dirty="0"/>
              <a:t>Viewing details of </a:t>
            </a:r>
            <a:r>
              <a:rPr lang="en-US" sz="1200" dirty="0" smtClean="0"/>
              <a:t>actors</a:t>
            </a:r>
          </a:p>
          <a:p>
            <a:pPr lvl="0"/>
            <a:r>
              <a:rPr lang="en-US" sz="1200" dirty="0"/>
              <a:t>Searching for movies and displaying their details</a:t>
            </a:r>
            <a:r>
              <a:rPr lang="en-US" sz="1200" dirty="0" smtClean="0"/>
              <a:t>.</a:t>
            </a:r>
          </a:p>
          <a:p>
            <a:pPr lvl="0"/>
            <a:r>
              <a:rPr lang="en-US" sz="1200" dirty="0"/>
              <a:t>Search for actors and displaying movies for specific </a:t>
            </a:r>
            <a:r>
              <a:rPr lang="en-US" sz="1200" dirty="0" smtClean="0"/>
              <a:t>actor</a:t>
            </a:r>
          </a:p>
          <a:p>
            <a:pPr lvl="0"/>
            <a:r>
              <a:rPr lang="en-US" sz="1200" dirty="0"/>
              <a:t>View and add reviews given by film critics</a:t>
            </a:r>
            <a:r>
              <a:rPr lang="en-US" sz="1200" dirty="0" smtClean="0"/>
              <a:t>.</a:t>
            </a:r>
          </a:p>
          <a:p>
            <a:pPr lvl="0"/>
            <a:r>
              <a:rPr lang="en-US" sz="1200" dirty="0"/>
              <a:t>New users to register. </a:t>
            </a:r>
            <a:endParaRPr sz="1200" dirty="0"/>
          </a:p>
        </p:txBody>
      </p:sp>
      <p:sp>
        <p:nvSpPr>
          <p:cNvPr id="1996" name="Google Shape;1996;p57"/>
          <p:cNvSpPr txBox="1">
            <a:spLocks noGrp="1"/>
          </p:cNvSpPr>
          <p:nvPr>
            <p:ph type="title" idx="3"/>
          </p:nvPr>
        </p:nvSpPr>
        <p:spPr>
          <a:xfrm>
            <a:off x="1004885" y="1123950"/>
            <a:ext cx="3258900" cy="548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smtClean="0"/>
              <a:t>ADMIN</a:t>
            </a:r>
            <a:endParaRPr dirty="0"/>
          </a:p>
        </p:txBody>
      </p:sp>
      <p:sp>
        <p:nvSpPr>
          <p:cNvPr id="1997" name="Google Shape;1997;p57"/>
          <p:cNvSpPr txBox="1">
            <a:spLocks noGrp="1"/>
          </p:cNvSpPr>
          <p:nvPr>
            <p:ph type="title" idx="4"/>
          </p:nvPr>
        </p:nvSpPr>
        <p:spPr>
          <a:xfrm>
            <a:off x="4800600" y="1123950"/>
            <a:ext cx="3258900" cy="548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smtClean="0"/>
              <a:t>NON-ADMIN USER</a:t>
            </a:r>
            <a:endParaRPr dirty="0"/>
          </a:p>
        </p:txBody>
      </p:sp>
      <p:cxnSp>
        <p:nvCxnSpPr>
          <p:cNvPr id="1998" name="Google Shape;1998;p57"/>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112"/>
        <p:cNvGrpSpPr/>
        <p:nvPr/>
      </p:nvGrpSpPr>
      <p:grpSpPr>
        <a:xfrm>
          <a:off x="0" y="0"/>
          <a:ext cx="0" cy="0"/>
          <a:chOff x="0" y="0"/>
          <a:chExt cx="0" cy="0"/>
        </a:xfrm>
      </p:grpSpPr>
      <p:sp>
        <p:nvSpPr>
          <p:cNvPr id="2114" name="Google Shape;2114;p64"/>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DESKTOP SOFTWARE</a:t>
            </a:r>
            <a:endParaRPr dirty="0"/>
          </a:p>
        </p:txBody>
      </p:sp>
      <p:cxnSp>
        <p:nvCxnSpPr>
          <p:cNvPr id="2115" name="Google Shape;2115;p64"/>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400" y="1428750"/>
            <a:ext cx="7976279" cy="3276600"/>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112"/>
        <p:cNvGrpSpPr/>
        <p:nvPr/>
      </p:nvGrpSpPr>
      <p:grpSpPr>
        <a:xfrm>
          <a:off x="0" y="0"/>
          <a:ext cx="0" cy="0"/>
          <a:chOff x="0" y="0"/>
          <a:chExt cx="0" cy="0"/>
        </a:xfrm>
      </p:grpSpPr>
      <p:sp>
        <p:nvSpPr>
          <p:cNvPr id="2114" name="Google Shape;2114;p64"/>
          <p:cNvSpPr txBox="1">
            <a:spLocks noGrp="1"/>
          </p:cNvSpPr>
          <p:nvPr>
            <p:ph type="title"/>
          </p:nvPr>
        </p:nvSpPr>
        <p:spPr>
          <a:xfrm>
            <a:off x="152400" y="209550"/>
            <a:ext cx="3938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TEST RESULTS</a:t>
            </a:r>
            <a:br>
              <a:rPr lang="en" dirty="0" smtClean="0"/>
            </a:br>
            <a:r>
              <a:rPr lang="en" dirty="0" smtClean="0"/>
              <a:t>(Backend)</a:t>
            </a:r>
            <a:endParaRPr dirty="0"/>
          </a:p>
        </p:txBody>
      </p:sp>
      <p:cxnSp>
        <p:nvCxnSpPr>
          <p:cNvPr id="2115" name="Google Shape;2115;p64"/>
          <p:cNvCxnSpPr/>
          <p:nvPr/>
        </p:nvCxnSpPr>
        <p:spPr>
          <a:xfrm>
            <a:off x="240100" y="178547"/>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grpSp>
        <p:nvGrpSpPr>
          <p:cNvPr id="2117" name="Google Shape;2117;p64"/>
          <p:cNvGrpSpPr/>
          <p:nvPr/>
        </p:nvGrpSpPr>
        <p:grpSpPr>
          <a:xfrm>
            <a:off x="3038802" y="422907"/>
            <a:ext cx="5638800" cy="4301259"/>
            <a:chOff x="238125" y="1973675"/>
            <a:chExt cx="2558775" cy="1951825"/>
          </a:xfrm>
        </p:grpSpPr>
        <p:sp>
          <p:nvSpPr>
            <p:cNvPr id="2118" name="Google Shape;2118;p64"/>
            <p:cNvSpPr/>
            <p:nvPr/>
          </p:nvSpPr>
          <p:spPr>
            <a:xfrm>
              <a:off x="325550" y="2055000"/>
              <a:ext cx="2386075" cy="1459975"/>
            </a:xfrm>
            <a:custGeom>
              <a:avLst/>
              <a:gdLst/>
              <a:ahLst/>
              <a:cxnLst/>
              <a:rect l="l" t="t" r="r" b="b"/>
              <a:pathLst>
                <a:path w="95443" h="58399" extrusionOk="0">
                  <a:moveTo>
                    <a:pt x="94925" y="516"/>
                  </a:moveTo>
                  <a:lnTo>
                    <a:pt x="94925" y="57881"/>
                  </a:lnTo>
                  <a:lnTo>
                    <a:pt x="518" y="57881"/>
                  </a:lnTo>
                  <a:lnTo>
                    <a:pt x="518" y="516"/>
                  </a:lnTo>
                  <a:close/>
                  <a:moveTo>
                    <a:pt x="260" y="0"/>
                  </a:moveTo>
                  <a:cubicBezTo>
                    <a:pt x="118" y="0"/>
                    <a:pt x="1" y="115"/>
                    <a:pt x="1" y="259"/>
                  </a:cubicBezTo>
                  <a:lnTo>
                    <a:pt x="1" y="58140"/>
                  </a:lnTo>
                  <a:cubicBezTo>
                    <a:pt x="1" y="58282"/>
                    <a:pt x="118" y="58399"/>
                    <a:pt x="260" y="58399"/>
                  </a:cubicBezTo>
                  <a:lnTo>
                    <a:pt x="95184" y="58399"/>
                  </a:lnTo>
                  <a:cubicBezTo>
                    <a:pt x="95326" y="58399"/>
                    <a:pt x="95441" y="58282"/>
                    <a:pt x="95441" y="58140"/>
                  </a:cubicBezTo>
                  <a:lnTo>
                    <a:pt x="95441" y="259"/>
                  </a:lnTo>
                  <a:cubicBezTo>
                    <a:pt x="95442" y="115"/>
                    <a:pt x="95326" y="0"/>
                    <a:pt x="951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64"/>
            <p:cNvSpPr/>
            <p:nvPr/>
          </p:nvSpPr>
          <p:spPr>
            <a:xfrm>
              <a:off x="1075325" y="3589700"/>
              <a:ext cx="884075" cy="335800"/>
            </a:xfrm>
            <a:custGeom>
              <a:avLst/>
              <a:gdLst/>
              <a:ahLst/>
              <a:cxnLst/>
              <a:rect l="l" t="t" r="r" b="b"/>
              <a:pathLst>
                <a:path w="35363" h="13432" extrusionOk="0">
                  <a:moveTo>
                    <a:pt x="28176" y="0"/>
                  </a:moveTo>
                  <a:cubicBezTo>
                    <a:pt x="28078" y="0"/>
                    <a:pt x="27996" y="34"/>
                    <a:pt x="27932" y="102"/>
                  </a:cubicBezTo>
                  <a:cubicBezTo>
                    <a:pt x="27790" y="253"/>
                    <a:pt x="27790" y="509"/>
                    <a:pt x="27932" y="1118"/>
                  </a:cubicBezTo>
                  <a:cubicBezTo>
                    <a:pt x="27985" y="1344"/>
                    <a:pt x="28047" y="1651"/>
                    <a:pt x="28119" y="2009"/>
                  </a:cubicBezTo>
                  <a:cubicBezTo>
                    <a:pt x="28420" y="3516"/>
                    <a:pt x="28876" y="5791"/>
                    <a:pt x="29651" y="7179"/>
                  </a:cubicBezTo>
                  <a:cubicBezTo>
                    <a:pt x="30394" y="8514"/>
                    <a:pt x="31835" y="9775"/>
                    <a:pt x="32886" y="10698"/>
                  </a:cubicBezTo>
                  <a:cubicBezTo>
                    <a:pt x="33194" y="10968"/>
                    <a:pt x="33463" y="11203"/>
                    <a:pt x="33660" y="11396"/>
                  </a:cubicBezTo>
                  <a:cubicBezTo>
                    <a:pt x="34197" y="11917"/>
                    <a:pt x="34530" y="12027"/>
                    <a:pt x="34711" y="12085"/>
                  </a:cubicBezTo>
                  <a:cubicBezTo>
                    <a:pt x="34724" y="12089"/>
                    <a:pt x="34738" y="12094"/>
                    <a:pt x="34750" y="12098"/>
                  </a:cubicBezTo>
                  <a:cubicBezTo>
                    <a:pt x="34781" y="12255"/>
                    <a:pt x="34798" y="12433"/>
                    <a:pt x="34708" y="12569"/>
                  </a:cubicBezTo>
                  <a:cubicBezTo>
                    <a:pt x="34621" y="12698"/>
                    <a:pt x="34443" y="12789"/>
                    <a:pt x="34176" y="12841"/>
                  </a:cubicBezTo>
                  <a:cubicBezTo>
                    <a:pt x="33894" y="12897"/>
                    <a:pt x="33576" y="12915"/>
                    <a:pt x="33188" y="12915"/>
                  </a:cubicBezTo>
                  <a:cubicBezTo>
                    <a:pt x="32866" y="12915"/>
                    <a:pt x="32496" y="12902"/>
                    <a:pt x="32057" y="12888"/>
                  </a:cubicBezTo>
                  <a:cubicBezTo>
                    <a:pt x="31412" y="12865"/>
                    <a:pt x="30607" y="12837"/>
                    <a:pt x="29586" y="12837"/>
                  </a:cubicBezTo>
                  <a:lnTo>
                    <a:pt x="8800" y="12837"/>
                  </a:lnTo>
                  <a:cubicBezTo>
                    <a:pt x="7800" y="12837"/>
                    <a:pt x="6833" y="12841"/>
                    <a:pt x="5939" y="12847"/>
                  </a:cubicBezTo>
                  <a:cubicBezTo>
                    <a:pt x="5199" y="12851"/>
                    <a:pt x="4507" y="12855"/>
                    <a:pt x="3887" y="12855"/>
                  </a:cubicBezTo>
                  <a:cubicBezTo>
                    <a:pt x="3179" y="12855"/>
                    <a:pt x="2567" y="12850"/>
                    <a:pt x="2090" y="12837"/>
                  </a:cubicBezTo>
                  <a:lnTo>
                    <a:pt x="1783" y="12828"/>
                  </a:lnTo>
                  <a:cubicBezTo>
                    <a:pt x="706" y="12798"/>
                    <a:pt x="700" y="12793"/>
                    <a:pt x="570" y="12668"/>
                  </a:cubicBezTo>
                  <a:cubicBezTo>
                    <a:pt x="526" y="12627"/>
                    <a:pt x="520" y="12598"/>
                    <a:pt x="520" y="12571"/>
                  </a:cubicBezTo>
                  <a:cubicBezTo>
                    <a:pt x="520" y="12511"/>
                    <a:pt x="556" y="12333"/>
                    <a:pt x="912" y="11971"/>
                  </a:cubicBezTo>
                  <a:cubicBezTo>
                    <a:pt x="1108" y="11772"/>
                    <a:pt x="1452" y="11550"/>
                    <a:pt x="1848" y="11293"/>
                  </a:cubicBezTo>
                  <a:cubicBezTo>
                    <a:pt x="2410" y="10928"/>
                    <a:pt x="3111" y="10473"/>
                    <a:pt x="3670" y="9890"/>
                  </a:cubicBezTo>
                  <a:lnTo>
                    <a:pt x="4006" y="9544"/>
                  </a:lnTo>
                  <a:cubicBezTo>
                    <a:pt x="4870" y="8657"/>
                    <a:pt x="5947" y="7555"/>
                    <a:pt x="6528" y="6084"/>
                  </a:cubicBezTo>
                  <a:cubicBezTo>
                    <a:pt x="7009" y="4866"/>
                    <a:pt x="7250" y="2705"/>
                    <a:pt x="7410" y="1274"/>
                  </a:cubicBezTo>
                  <a:cubicBezTo>
                    <a:pt x="7465" y="775"/>
                    <a:pt x="7515" y="343"/>
                    <a:pt x="7558" y="87"/>
                  </a:cubicBezTo>
                  <a:lnTo>
                    <a:pt x="7048" y="0"/>
                  </a:lnTo>
                  <a:cubicBezTo>
                    <a:pt x="7002" y="269"/>
                    <a:pt x="6956" y="688"/>
                    <a:pt x="6896" y="1217"/>
                  </a:cubicBezTo>
                  <a:cubicBezTo>
                    <a:pt x="6739" y="2621"/>
                    <a:pt x="6503" y="4741"/>
                    <a:pt x="6047" y="5895"/>
                  </a:cubicBezTo>
                  <a:cubicBezTo>
                    <a:pt x="5506" y="7268"/>
                    <a:pt x="4512" y="8286"/>
                    <a:pt x="3637" y="9183"/>
                  </a:cubicBezTo>
                  <a:lnTo>
                    <a:pt x="3298" y="9533"/>
                  </a:lnTo>
                  <a:cubicBezTo>
                    <a:pt x="2779" y="10073"/>
                    <a:pt x="2136" y="10490"/>
                    <a:pt x="1568" y="10859"/>
                  </a:cubicBezTo>
                  <a:cubicBezTo>
                    <a:pt x="1145" y="11133"/>
                    <a:pt x="780" y="11369"/>
                    <a:pt x="546" y="11608"/>
                  </a:cubicBezTo>
                  <a:cubicBezTo>
                    <a:pt x="172" y="11988"/>
                    <a:pt x="0" y="12296"/>
                    <a:pt x="5" y="12578"/>
                  </a:cubicBezTo>
                  <a:cubicBezTo>
                    <a:pt x="6" y="12752"/>
                    <a:pt x="78" y="12911"/>
                    <a:pt x="211" y="13040"/>
                  </a:cubicBezTo>
                  <a:cubicBezTo>
                    <a:pt x="492" y="13309"/>
                    <a:pt x="611" y="13312"/>
                    <a:pt x="1770" y="13345"/>
                  </a:cubicBezTo>
                  <a:lnTo>
                    <a:pt x="2075" y="13354"/>
                  </a:lnTo>
                  <a:cubicBezTo>
                    <a:pt x="2547" y="13367"/>
                    <a:pt x="3149" y="13372"/>
                    <a:pt x="3843" y="13372"/>
                  </a:cubicBezTo>
                  <a:cubicBezTo>
                    <a:pt x="4476" y="13372"/>
                    <a:pt x="5185" y="13368"/>
                    <a:pt x="5944" y="13364"/>
                  </a:cubicBezTo>
                  <a:cubicBezTo>
                    <a:pt x="6836" y="13358"/>
                    <a:pt x="7802" y="13354"/>
                    <a:pt x="8802" y="13354"/>
                  </a:cubicBezTo>
                  <a:lnTo>
                    <a:pt x="29586" y="13354"/>
                  </a:lnTo>
                  <a:cubicBezTo>
                    <a:pt x="30598" y="13354"/>
                    <a:pt x="31397" y="13381"/>
                    <a:pt x="32040" y="13403"/>
                  </a:cubicBezTo>
                  <a:cubicBezTo>
                    <a:pt x="32484" y="13420"/>
                    <a:pt x="32860" y="13432"/>
                    <a:pt x="33192" y="13432"/>
                  </a:cubicBezTo>
                  <a:cubicBezTo>
                    <a:pt x="33609" y="13432"/>
                    <a:pt x="33956" y="13412"/>
                    <a:pt x="34274" y="13348"/>
                  </a:cubicBezTo>
                  <a:cubicBezTo>
                    <a:pt x="34682" y="13269"/>
                    <a:pt x="34972" y="13103"/>
                    <a:pt x="35137" y="12856"/>
                  </a:cubicBezTo>
                  <a:cubicBezTo>
                    <a:pt x="35363" y="12517"/>
                    <a:pt x="35282" y="12127"/>
                    <a:pt x="35252" y="11980"/>
                  </a:cubicBezTo>
                  <a:cubicBezTo>
                    <a:pt x="35195" y="11701"/>
                    <a:pt x="35007" y="11639"/>
                    <a:pt x="34871" y="11593"/>
                  </a:cubicBezTo>
                  <a:cubicBezTo>
                    <a:pt x="34721" y="11545"/>
                    <a:pt x="34470" y="11463"/>
                    <a:pt x="34019" y="11025"/>
                  </a:cubicBezTo>
                  <a:cubicBezTo>
                    <a:pt x="33815" y="10828"/>
                    <a:pt x="33540" y="10585"/>
                    <a:pt x="33225" y="10309"/>
                  </a:cubicBezTo>
                  <a:cubicBezTo>
                    <a:pt x="32202" y="9412"/>
                    <a:pt x="30800" y="8183"/>
                    <a:pt x="30101" y="6928"/>
                  </a:cubicBezTo>
                  <a:cubicBezTo>
                    <a:pt x="29367" y="5611"/>
                    <a:pt x="28902" y="3294"/>
                    <a:pt x="28625" y="1909"/>
                  </a:cubicBezTo>
                  <a:cubicBezTo>
                    <a:pt x="28552" y="1542"/>
                    <a:pt x="28489" y="1231"/>
                    <a:pt x="28435" y="1000"/>
                  </a:cubicBezTo>
                  <a:cubicBezTo>
                    <a:pt x="28376" y="749"/>
                    <a:pt x="28353" y="598"/>
                    <a:pt x="28346" y="510"/>
                  </a:cubicBezTo>
                  <a:cubicBezTo>
                    <a:pt x="28373" y="500"/>
                    <a:pt x="28400" y="486"/>
                    <a:pt x="28422" y="468"/>
                  </a:cubicBezTo>
                  <a:lnTo>
                    <a:pt x="28537" y="268"/>
                  </a:lnTo>
                  <a:lnTo>
                    <a:pt x="28247" y="234"/>
                  </a:lnTo>
                  <a:lnTo>
                    <a:pt x="28111" y="56"/>
                  </a:lnTo>
                  <a:cubicBezTo>
                    <a:pt x="28153" y="24"/>
                    <a:pt x="28202" y="8"/>
                    <a:pt x="28254" y="8"/>
                  </a:cubicBezTo>
                  <a:cubicBezTo>
                    <a:pt x="28256" y="8"/>
                    <a:pt x="28258" y="8"/>
                    <a:pt x="28261" y="8"/>
                  </a:cubicBezTo>
                  <a:cubicBezTo>
                    <a:pt x="28231" y="3"/>
                    <a:pt x="28203" y="0"/>
                    <a:pt x="281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64"/>
            <p:cNvSpPr/>
            <p:nvPr/>
          </p:nvSpPr>
          <p:spPr>
            <a:xfrm>
              <a:off x="238125" y="1973675"/>
              <a:ext cx="2558775" cy="1623600"/>
            </a:xfrm>
            <a:custGeom>
              <a:avLst/>
              <a:gdLst/>
              <a:ahLst/>
              <a:cxnLst/>
              <a:rect l="l" t="t" r="r" b="b"/>
              <a:pathLst>
                <a:path w="102351" h="64944" extrusionOk="0">
                  <a:moveTo>
                    <a:pt x="99608" y="516"/>
                  </a:moveTo>
                  <a:cubicBezTo>
                    <a:pt x="100838" y="516"/>
                    <a:pt x="101835" y="1513"/>
                    <a:pt x="101835" y="2744"/>
                  </a:cubicBezTo>
                  <a:lnTo>
                    <a:pt x="101835" y="62200"/>
                  </a:lnTo>
                  <a:cubicBezTo>
                    <a:pt x="101833" y="63429"/>
                    <a:pt x="100836" y="64425"/>
                    <a:pt x="99608" y="64426"/>
                  </a:cubicBezTo>
                  <a:lnTo>
                    <a:pt x="2743" y="64426"/>
                  </a:lnTo>
                  <a:cubicBezTo>
                    <a:pt x="1514" y="64425"/>
                    <a:pt x="519" y="63429"/>
                    <a:pt x="517" y="62200"/>
                  </a:cubicBezTo>
                  <a:lnTo>
                    <a:pt x="517" y="2744"/>
                  </a:lnTo>
                  <a:cubicBezTo>
                    <a:pt x="519" y="1515"/>
                    <a:pt x="1514" y="518"/>
                    <a:pt x="2743" y="516"/>
                  </a:cubicBezTo>
                  <a:close/>
                  <a:moveTo>
                    <a:pt x="2743" y="1"/>
                  </a:moveTo>
                  <a:cubicBezTo>
                    <a:pt x="1230" y="1"/>
                    <a:pt x="0" y="1229"/>
                    <a:pt x="0" y="2744"/>
                  </a:cubicBezTo>
                  <a:lnTo>
                    <a:pt x="0" y="62200"/>
                  </a:lnTo>
                  <a:cubicBezTo>
                    <a:pt x="0" y="63713"/>
                    <a:pt x="1230" y="64943"/>
                    <a:pt x="2743" y="64943"/>
                  </a:cubicBezTo>
                  <a:lnTo>
                    <a:pt x="99608" y="64943"/>
                  </a:lnTo>
                  <a:cubicBezTo>
                    <a:pt x="101120" y="64943"/>
                    <a:pt x="102351" y="63713"/>
                    <a:pt x="102351" y="62200"/>
                  </a:cubicBezTo>
                  <a:lnTo>
                    <a:pt x="102351" y="2744"/>
                  </a:lnTo>
                  <a:cubicBezTo>
                    <a:pt x="102351" y="1228"/>
                    <a:pt x="101123" y="1"/>
                    <a:pt x="996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64"/>
            <p:cNvSpPr/>
            <p:nvPr/>
          </p:nvSpPr>
          <p:spPr>
            <a:xfrm>
              <a:off x="255425" y="1991200"/>
              <a:ext cx="2524175" cy="1588500"/>
            </a:xfrm>
            <a:custGeom>
              <a:avLst/>
              <a:gdLst/>
              <a:ahLst/>
              <a:cxnLst/>
              <a:rect l="l" t="t" r="r" b="b"/>
              <a:pathLst>
                <a:path w="100967" h="63540" extrusionOk="0">
                  <a:moveTo>
                    <a:pt x="98640" y="518"/>
                  </a:moveTo>
                  <a:cubicBezTo>
                    <a:pt x="99639" y="518"/>
                    <a:pt x="100449" y="1328"/>
                    <a:pt x="100449" y="2328"/>
                  </a:cubicBezTo>
                  <a:lnTo>
                    <a:pt x="100449" y="61214"/>
                  </a:lnTo>
                  <a:cubicBezTo>
                    <a:pt x="100448" y="62212"/>
                    <a:pt x="99639" y="63022"/>
                    <a:pt x="98640" y="63024"/>
                  </a:cubicBezTo>
                  <a:lnTo>
                    <a:pt x="2328" y="63024"/>
                  </a:lnTo>
                  <a:cubicBezTo>
                    <a:pt x="1328" y="63022"/>
                    <a:pt x="519" y="62212"/>
                    <a:pt x="517" y="61214"/>
                  </a:cubicBezTo>
                  <a:lnTo>
                    <a:pt x="517" y="2328"/>
                  </a:lnTo>
                  <a:cubicBezTo>
                    <a:pt x="519" y="1328"/>
                    <a:pt x="1328" y="519"/>
                    <a:pt x="2328" y="518"/>
                  </a:cubicBezTo>
                  <a:close/>
                  <a:moveTo>
                    <a:pt x="2328" y="1"/>
                  </a:moveTo>
                  <a:cubicBezTo>
                    <a:pt x="1042" y="2"/>
                    <a:pt x="2" y="1043"/>
                    <a:pt x="0" y="2328"/>
                  </a:cubicBezTo>
                  <a:lnTo>
                    <a:pt x="0" y="61214"/>
                  </a:lnTo>
                  <a:cubicBezTo>
                    <a:pt x="2" y="62498"/>
                    <a:pt x="1042" y="63538"/>
                    <a:pt x="2328" y="63540"/>
                  </a:cubicBezTo>
                  <a:lnTo>
                    <a:pt x="98640" y="63540"/>
                  </a:lnTo>
                  <a:cubicBezTo>
                    <a:pt x="99925" y="63538"/>
                    <a:pt x="100965" y="62498"/>
                    <a:pt x="100967" y="61214"/>
                  </a:cubicBezTo>
                  <a:lnTo>
                    <a:pt x="100967" y="2328"/>
                  </a:lnTo>
                  <a:cubicBezTo>
                    <a:pt x="100967" y="1043"/>
                    <a:pt x="99925" y="1"/>
                    <a:pt x="9864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64"/>
            <p:cNvSpPr/>
            <p:nvPr/>
          </p:nvSpPr>
          <p:spPr>
            <a:xfrm>
              <a:off x="1091150" y="3888075"/>
              <a:ext cx="856825" cy="25"/>
            </a:xfrm>
            <a:custGeom>
              <a:avLst/>
              <a:gdLst/>
              <a:ahLst/>
              <a:cxnLst/>
              <a:rect l="l" t="t" r="r" b="b"/>
              <a:pathLst>
                <a:path w="34273" h="1" extrusionOk="0">
                  <a:moveTo>
                    <a:pt x="1" y="0"/>
                  </a:moveTo>
                  <a:lnTo>
                    <a:pt x="34272" y="0"/>
                  </a:lnTo>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64"/>
            <p:cNvSpPr/>
            <p:nvPr/>
          </p:nvSpPr>
          <p:spPr>
            <a:xfrm>
              <a:off x="1091125" y="3881600"/>
              <a:ext cx="856850" cy="12925"/>
            </a:xfrm>
            <a:custGeom>
              <a:avLst/>
              <a:gdLst/>
              <a:ahLst/>
              <a:cxnLst/>
              <a:rect l="l" t="t" r="r" b="b"/>
              <a:pathLst>
                <a:path w="34274" h="517" extrusionOk="0">
                  <a:moveTo>
                    <a:pt x="0" y="1"/>
                  </a:moveTo>
                  <a:lnTo>
                    <a:pt x="0" y="516"/>
                  </a:lnTo>
                  <a:lnTo>
                    <a:pt x="34273" y="516"/>
                  </a:lnTo>
                  <a:lnTo>
                    <a:pt x="342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76600" y="625800"/>
            <a:ext cx="5181600" cy="3165150"/>
          </a:xfrm>
          <a:prstGeom prst="rect">
            <a:avLst/>
          </a:prstGeom>
        </p:spPr>
      </p:pic>
    </p:spTree>
    <p:extLst>
      <p:ext uri="{BB962C8B-B14F-4D97-AF65-F5344CB8AC3E}">
        <p14:creationId xmlns:p14="http://schemas.microsoft.com/office/powerpoint/2010/main" val="264753799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112"/>
        <p:cNvGrpSpPr/>
        <p:nvPr/>
      </p:nvGrpSpPr>
      <p:grpSpPr>
        <a:xfrm>
          <a:off x="0" y="0"/>
          <a:ext cx="0" cy="0"/>
          <a:chOff x="0" y="0"/>
          <a:chExt cx="0" cy="0"/>
        </a:xfrm>
      </p:grpSpPr>
      <p:sp>
        <p:nvSpPr>
          <p:cNvPr id="2114" name="Google Shape;2114;p64"/>
          <p:cNvSpPr txBox="1">
            <a:spLocks noGrp="1"/>
          </p:cNvSpPr>
          <p:nvPr>
            <p:ph type="title"/>
          </p:nvPr>
        </p:nvSpPr>
        <p:spPr>
          <a:xfrm>
            <a:off x="152400" y="209550"/>
            <a:ext cx="3938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TEST RESULTS</a:t>
            </a:r>
            <a:br>
              <a:rPr lang="en" dirty="0" smtClean="0"/>
            </a:br>
            <a:r>
              <a:rPr lang="en" dirty="0" smtClean="0"/>
              <a:t>(Frontend)</a:t>
            </a:r>
            <a:endParaRPr dirty="0"/>
          </a:p>
        </p:txBody>
      </p:sp>
      <p:cxnSp>
        <p:nvCxnSpPr>
          <p:cNvPr id="2115" name="Google Shape;2115;p64"/>
          <p:cNvCxnSpPr/>
          <p:nvPr/>
        </p:nvCxnSpPr>
        <p:spPr>
          <a:xfrm>
            <a:off x="240100" y="178547"/>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grpSp>
        <p:nvGrpSpPr>
          <p:cNvPr id="4" name="Group 3"/>
          <p:cNvGrpSpPr/>
          <p:nvPr/>
        </p:nvGrpSpPr>
        <p:grpSpPr>
          <a:xfrm>
            <a:off x="3038802" y="422907"/>
            <a:ext cx="5638800" cy="4301259"/>
            <a:chOff x="423192" y="598331"/>
            <a:chExt cx="4834608" cy="3687824"/>
          </a:xfrm>
        </p:grpSpPr>
        <p:grpSp>
          <p:nvGrpSpPr>
            <p:cNvPr id="2117" name="Google Shape;2117;p64"/>
            <p:cNvGrpSpPr/>
            <p:nvPr/>
          </p:nvGrpSpPr>
          <p:grpSpPr>
            <a:xfrm>
              <a:off x="423192" y="598331"/>
              <a:ext cx="4834608" cy="3687824"/>
              <a:chOff x="238125" y="1973675"/>
              <a:chExt cx="2558775" cy="1951825"/>
            </a:xfrm>
          </p:grpSpPr>
          <p:sp>
            <p:nvSpPr>
              <p:cNvPr id="2118" name="Google Shape;2118;p64"/>
              <p:cNvSpPr/>
              <p:nvPr/>
            </p:nvSpPr>
            <p:spPr>
              <a:xfrm>
                <a:off x="325550" y="2055000"/>
                <a:ext cx="2386075" cy="1459975"/>
              </a:xfrm>
              <a:custGeom>
                <a:avLst/>
                <a:gdLst/>
                <a:ahLst/>
                <a:cxnLst/>
                <a:rect l="l" t="t" r="r" b="b"/>
                <a:pathLst>
                  <a:path w="95443" h="58399" extrusionOk="0">
                    <a:moveTo>
                      <a:pt x="94925" y="516"/>
                    </a:moveTo>
                    <a:lnTo>
                      <a:pt x="94925" y="57881"/>
                    </a:lnTo>
                    <a:lnTo>
                      <a:pt x="518" y="57881"/>
                    </a:lnTo>
                    <a:lnTo>
                      <a:pt x="518" y="516"/>
                    </a:lnTo>
                    <a:close/>
                    <a:moveTo>
                      <a:pt x="260" y="0"/>
                    </a:moveTo>
                    <a:cubicBezTo>
                      <a:pt x="118" y="0"/>
                      <a:pt x="1" y="115"/>
                      <a:pt x="1" y="259"/>
                    </a:cubicBezTo>
                    <a:lnTo>
                      <a:pt x="1" y="58140"/>
                    </a:lnTo>
                    <a:cubicBezTo>
                      <a:pt x="1" y="58282"/>
                      <a:pt x="118" y="58399"/>
                      <a:pt x="260" y="58399"/>
                    </a:cubicBezTo>
                    <a:lnTo>
                      <a:pt x="95184" y="58399"/>
                    </a:lnTo>
                    <a:cubicBezTo>
                      <a:pt x="95326" y="58399"/>
                      <a:pt x="95441" y="58282"/>
                      <a:pt x="95441" y="58140"/>
                    </a:cubicBezTo>
                    <a:lnTo>
                      <a:pt x="95441" y="259"/>
                    </a:lnTo>
                    <a:cubicBezTo>
                      <a:pt x="95442" y="115"/>
                      <a:pt x="95326" y="0"/>
                      <a:pt x="951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64"/>
              <p:cNvSpPr/>
              <p:nvPr/>
            </p:nvSpPr>
            <p:spPr>
              <a:xfrm>
                <a:off x="1075325" y="3589700"/>
                <a:ext cx="884075" cy="335800"/>
              </a:xfrm>
              <a:custGeom>
                <a:avLst/>
                <a:gdLst/>
                <a:ahLst/>
                <a:cxnLst/>
                <a:rect l="l" t="t" r="r" b="b"/>
                <a:pathLst>
                  <a:path w="35363" h="13432" extrusionOk="0">
                    <a:moveTo>
                      <a:pt x="28176" y="0"/>
                    </a:moveTo>
                    <a:cubicBezTo>
                      <a:pt x="28078" y="0"/>
                      <a:pt x="27996" y="34"/>
                      <a:pt x="27932" y="102"/>
                    </a:cubicBezTo>
                    <a:cubicBezTo>
                      <a:pt x="27790" y="253"/>
                      <a:pt x="27790" y="509"/>
                      <a:pt x="27932" y="1118"/>
                    </a:cubicBezTo>
                    <a:cubicBezTo>
                      <a:pt x="27985" y="1344"/>
                      <a:pt x="28047" y="1651"/>
                      <a:pt x="28119" y="2009"/>
                    </a:cubicBezTo>
                    <a:cubicBezTo>
                      <a:pt x="28420" y="3516"/>
                      <a:pt x="28876" y="5791"/>
                      <a:pt x="29651" y="7179"/>
                    </a:cubicBezTo>
                    <a:cubicBezTo>
                      <a:pt x="30394" y="8514"/>
                      <a:pt x="31835" y="9775"/>
                      <a:pt x="32886" y="10698"/>
                    </a:cubicBezTo>
                    <a:cubicBezTo>
                      <a:pt x="33194" y="10968"/>
                      <a:pt x="33463" y="11203"/>
                      <a:pt x="33660" y="11396"/>
                    </a:cubicBezTo>
                    <a:cubicBezTo>
                      <a:pt x="34197" y="11917"/>
                      <a:pt x="34530" y="12027"/>
                      <a:pt x="34711" y="12085"/>
                    </a:cubicBezTo>
                    <a:cubicBezTo>
                      <a:pt x="34724" y="12089"/>
                      <a:pt x="34738" y="12094"/>
                      <a:pt x="34750" y="12098"/>
                    </a:cubicBezTo>
                    <a:cubicBezTo>
                      <a:pt x="34781" y="12255"/>
                      <a:pt x="34798" y="12433"/>
                      <a:pt x="34708" y="12569"/>
                    </a:cubicBezTo>
                    <a:cubicBezTo>
                      <a:pt x="34621" y="12698"/>
                      <a:pt x="34443" y="12789"/>
                      <a:pt x="34176" y="12841"/>
                    </a:cubicBezTo>
                    <a:cubicBezTo>
                      <a:pt x="33894" y="12897"/>
                      <a:pt x="33576" y="12915"/>
                      <a:pt x="33188" y="12915"/>
                    </a:cubicBezTo>
                    <a:cubicBezTo>
                      <a:pt x="32866" y="12915"/>
                      <a:pt x="32496" y="12902"/>
                      <a:pt x="32057" y="12888"/>
                    </a:cubicBezTo>
                    <a:cubicBezTo>
                      <a:pt x="31412" y="12865"/>
                      <a:pt x="30607" y="12837"/>
                      <a:pt x="29586" y="12837"/>
                    </a:cubicBezTo>
                    <a:lnTo>
                      <a:pt x="8800" y="12837"/>
                    </a:lnTo>
                    <a:cubicBezTo>
                      <a:pt x="7800" y="12837"/>
                      <a:pt x="6833" y="12841"/>
                      <a:pt x="5939" y="12847"/>
                    </a:cubicBezTo>
                    <a:cubicBezTo>
                      <a:pt x="5199" y="12851"/>
                      <a:pt x="4507" y="12855"/>
                      <a:pt x="3887" y="12855"/>
                    </a:cubicBezTo>
                    <a:cubicBezTo>
                      <a:pt x="3179" y="12855"/>
                      <a:pt x="2567" y="12850"/>
                      <a:pt x="2090" y="12837"/>
                    </a:cubicBezTo>
                    <a:lnTo>
                      <a:pt x="1783" y="12828"/>
                    </a:lnTo>
                    <a:cubicBezTo>
                      <a:pt x="706" y="12798"/>
                      <a:pt x="700" y="12793"/>
                      <a:pt x="570" y="12668"/>
                    </a:cubicBezTo>
                    <a:cubicBezTo>
                      <a:pt x="526" y="12627"/>
                      <a:pt x="520" y="12598"/>
                      <a:pt x="520" y="12571"/>
                    </a:cubicBezTo>
                    <a:cubicBezTo>
                      <a:pt x="520" y="12511"/>
                      <a:pt x="556" y="12333"/>
                      <a:pt x="912" y="11971"/>
                    </a:cubicBezTo>
                    <a:cubicBezTo>
                      <a:pt x="1108" y="11772"/>
                      <a:pt x="1452" y="11550"/>
                      <a:pt x="1848" y="11293"/>
                    </a:cubicBezTo>
                    <a:cubicBezTo>
                      <a:pt x="2410" y="10928"/>
                      <a:pt x="3111" y="10473"/>
                      <a:pt x="3670" y="9890"/>
                    </a:cubicBezTo>
                    <a:lnTo>
                      <a:pt x="4006" y="9544"/>
                    </a:lnTo>
                    <a:cubicBezTo>
                      <a:pt x="4870" y="8657"/>
                      <a:pt x="5947" y="7555"/>
                      <a:pt x="6528" y="6084"/>
                    </a:cubicBezTo>
                    <a:cubicBezTo>
                      <a:pt x="7009" y="4866"/>
                      <a:pt x="7250" y="2705"/>
                      <a:pt x="7410" y="1274"/>
                    </a:cubicBezTo>
                    <a:cubicBezTo>
                      <a:pt x="7465" y="775"/>
                      <a:pt x="7515" y="343"/>
                      <a:pt x="7558" y="87"/>
                    </a:cubicBezTo>
                    <a:lnTo>
                      <a:pt x="7048" y="0"/>
                    </a:lnTo>
                    <a:cubicBezTo>
                      <a:pt x="7002" y="269"/>
                      <a:pt x="6956" y="688"/>
                      <a:pt x="6896" y="1217"/>
                    </a:cubicBezTo>
                    <a:cubicBezTo>
                      <a:pt x="6739" y="2621"/>
                      <a:pt x="6503" y="4741"/>
                      <a:pt x="6047" y="5895"/>
                    </a:cubicBezTo>
                    <a:cubicBezTo>
                      <a:pt x="5506" y="7268"/>
                      <a:pt x="4512" y="8286"/>
                      <a:pt x="3637" y="9183"/>
                    </a:cubicBezTo>
                    <a:lnTo>
                      <a:pt x="3298" y="9533"/>
                    </a:lnTo>
                    <a:cubicBezTo>
                      <a:pt x="2779" y="10073"/>
                      <a:pt x="2136" y="10490"/>
                      <a:pt x="1568" y="10859"/>
                    </a:cubicBezTo>
                    <a:cubicBezTo>
                      <a:pt x="1145" y="11133"/>
                      <a:pt x="780" y="11369"/>
                      <a:pt x="546" y="11608"/>
                    </a:cubicBezTo>
                    <a:cubicBezTo>
                      <a:pt x="172" y="11988"/>
                      <a:pt x="0" y="12296"/>
                      <a:pt x="5" y="12578"/>
                    </a:cubicBezTo>
                    <a:cubicBezTo>
                      <a:pt x="6" y="12752"/>
                      <a:pt x="78" y="12911"/>
                      <a:pt x="211" y="13040"/>
                    </a:cubicBezTo>
                    <a:cubicBezTo>
                      <a:pt x="492" y="13309"/>
                      <a:pt x="611" y="13312"/>
                      <a:pt x="1770" y="13345"/>
                    </a:cubicBezTo>
                    <a:lnTo>
                      <a:pt x="2075" y="13354"/>
                    </a:lnTo>
                    <a:cubicBezTo>
                      <a:pt x="2547" y="13367"/>
                      <a:pt x="3149" y="13372"/>
                      <a:pt x="3843" y="13372"/>
                    </a:cubicBezTo>
                    <a:cubicBezTo>
                      <a:pt x="4476" y="13372"/>
                      <a:pt x="5185" y="13368"/>
                      <a:pt x="5944" y="13364"/>
                    </a:cubicBezTo>
                    <a:cubicBezTo>
                      <a:pt x="6836" y="13358"/>
                      <a:pt x="7802" y="13354"/>
                      <a:pt x="8802" y="13354"/>
                    </a:cubicBezTo>
                    <a:lnTo>
                      <a:pt x="29586" y="13354"/>
                    </a:lnTo>
                    <a:cubicBezTo>
                      <a:pt x="30598" y="13354"/>
                      <a:pt x="31397" y="13381"/>
                      <a:pt x="32040" y="13403"/>
                    </a:cubicBezTo>
                    <a:cubicBezTo>
                      <a:pt x="32484" y="13420"/>
                      <a:pt x="32860" y="13432"/>
                      <a:pt x="33192" y="13432"/>
                    </a:cubicBezTo>
                    <a:cubicBezTo>
                      <a:pt x="33609" y="13432"/>
                      <a:pt x="33956" y="13412"/>
                      <a:pt x="34274" y="13348"/>
                    </a:cubicBezTo>
                    <a:cubicBezTo>
                      <a:pt x="34682" y="13269"/>
                      <a:pt x="34972" y="13103"/>
                      <a:pt x="35137" y="12856"/>
                    </a:cubicBezTo>
                    <a:cubicBezTo>
                      <a:pt x="35363" y="12517"/>
                      <a:pt x="35282" y="12127"/>
                      <a:pt x="35252" y="11980"/>
                    </a:cubicBezTo>
                    <a:cubicBezTo>
                      <a:pt x="35195" y="11701"/>
                      <a:pt x="35007" y="11639"/>
                      <a:pt x="34871" y="11593"/>
                    </a:cubicBezTo>
                    <a:cubicBezTo>
                      <a:pt x="34721" y="11545"/>
                      <a:pt x="34470" y="11463"/>
                      <a:pt x="34019" y="11025"/>
                    </a:cubicBezTo>
                    <a:cubicBezTo>
                      <a:pt x="33815" y="10828"/>
                      <a:pt x="33540" y="10585"/>
                      <a:pt x="33225" y="10309"/>
                    </a:cubicBezTo>
                    <a:cubicBezTo>
                      <a:pt x="32202" y="9412"/>
                      <a:pt x="30800" y="8183"/>
                      <a:pt x="30101" y="6928"/>
                    </a:cubicBezTo>
                    <a:cubicBezTo>
                      <a:pt x="29367" y="5611"/>
                      <a:pt x="28902" y="3294"/>
                      <a:pt x="28625" y="1909"/>
                    </a:cubicBezTo>
                    <a:cubicBezTo>
                      <a:pt x="28552" y="1542"/>
                      <a:pt x="28489" y="1231"/>
                      <a:pt x="28435" y="1000"/>
                    </a:cubicBezTo>
                    <a:cubicBezTo>
                      <a:pt x="28376" y="749"/>
                      <a:pt x="28353" y="598"/>
                      <a:pt x="28346" y="510"/>
                    </a:cubicBezTo>
                    <a:cubicBezTo>
                      <a:pt x="28373" y="500"/>
                      <a:pt x="28400" y="486"/>
                      <a:pt x="28422" y="468"/>
                    </a:cubicBezTo>
                    <a:lnTo>
                      <a:pt x="28537" y="268"/>
                    </a:lnTo>
                    <a:lnTo>
                      <a:pt x="28247" y="234"/>
                    </a:lnTo>
                    <a:lnTo>
                      <a:pt x="28111" y="56"/>
                    </a:lnTo>
                    <a:cubicBezTo>
                      <a:pt x="28153" y="24"/>
                      <a:pt x="28202" y="8"/>
                      <a:pt x="28254" y="8"/>
                    </a:cubicBezTo>
                    <a:cubicBezTo>
                      <a:pt x="28256" y="8"/>
                      <a:pt x="28258" y="8"/>
                      <a:pt x="28261" y="8"/>
                    </a:cubicBezTo>
                    <a:cubicBezTo>
                      <a:pt x="28231" y="3"/>
                      <a:pt x="28203" y="0"/>
                      <a:pt x="281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64"/>
              <p:cNvSpPr/>
              <p:nvPr/>
            </p:nvSpPr>
            <p:spPr>
              <a:xfrm>
                <a:off x="238125" y="1973675"/>
                <a:ext cx="2558775" cy="1623600"/>
              </a:xfrm>
              <a:custGeom>
                <a:avLst/>
                <a:gdLst/>
                <a:ahLst/>
                <a:cxnLst/>
                <a:rect l="l" t="t" r="r" b="b"/>
                <a:pathLst>
                  <a:path w="102351" h="64944" extrusionOk="0">
                    <a:moveTo>
                      <a:pt x="99608" y="516"/>
                    </a:moveTo>
                    <a:cubicBezTo>
                      <a:pt x="100838" y="516"/>
                      <a:pt x="101835" y="1513"/>
                      <a:pt x="101835" y="2744"/>
                    </a:cubicBezTo>
                    <a:lnTo>
                      <a:pt x="101835" y="62200"/>
                    </a:lnTo>
                    <a:cubicBezTo>
                      <a:pt x="101833" y="63429"/>
                      <a:pt x="100836" y="64425"/>
                      <a:pt x="99608" y="64426"/>
                    </a:cubicBezTo>
                    <a:lnTo>
                      <a:pt x="2743" y="64426"/>
                    </a:lnTo>
                    <a:cubicBezTo>
                      <a:pt x="1514" y="64425"/>
                      <a:pt x="519" y="63429"/>
                      <a:pt x="517" y="62200"/>
                    </a:cubicBezTo>
                    <a:lnTo>
                      <a:pt x="517" y="2744"/>
                    </a:lnTo>
                    <a:cubicBezTo>
                      <a:pt x="519" y="1515"/>
                      <a:pt x="1514" y="518"/>
                      <a:pt x="2743" y="516"/>
                    </a:cubicBezTo>
                    <a:close/>
                    <a:moveTo>
                      <a:pt x="2743" y="1"/>
                    </a:moveTo>
                    <a:cubicBezTo>
                      <a:pt x="1230" y="1"/>
                      <a:pt x="0" y="1229"/>
                      <a:pt x="0" y="2744"/>
                    </a:cubicBezTo>
                    <a:lnTo>
                      <a:pt x="0" y="62200"/>
                    </a:lnTo>
                    <a:cubicBezTo>
                      <a:pt x="0" y="63713"/>
                      <a:pt x="1230" y="64943"/>
                      <a:pt x="2743" y="64943"/>
                    </a:cubicBezTo>
                    <a:lnTo>
                      <a:pt x="99608" y="64943"/>
                    </a:lnTo>
                    <a:cubicBezTo>
                      <a:pt x="101120" y="64943"/>
                      <a:pt x="102351" y="63713"/>
                      <a:pt x="102351" y="62200"/>
                    </a:cubicBezTo>
                    <a:lnTo>
                      <a:pt x="102351" y="2744"/>
                    </a:lnTo>
                    <a:cubicBezTo>
                      <a:pt x="102351" y="1228"/>
                      <a:pt x="101123" y="1"/>
                      <a:pt x="996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64"/>
              <p:cNvSpPr/>
              <p:nvPr/>
            </p:nvSpPr>
            <p:spPr>
              <a:xfrm>
                <a:off x="255425" y="1991200"/>
                <a:ext cx="2524175" cy="1588500"/>
              </a:xfrm>
              <a:custGeom>
                <a:avLst/>
                <a:gdLst/>
                <a:ahLst/>
                <a:cxnLst/>
                <a:rect l="l" t="t" r="r" b="b"/>
                <a:pathLst>
                  <a:path w="100967" h="63540" extrusionOk="0">
                    <a:moveTo>
                      <a:pt x="98640" y="518"/>
                    </a:moveTo>
                    <a:cubicBezTo>
                      <a:pt x="99639" y="518"/>
                      <a:pt x="100449" y="1328"/>
                      <a:pt x="100449" y="2328"/>
                    </a:cubicBezTo>
                    <a:lnTo>
                      <a:pt x="100449" y="61214"/>
                    </a:lnTo>
                    <a:cubicBezTo>
                      <a:pt x="100448" y="62212"/>
                      <a:pt x="99639" y="63022"/>
                      <a:pt x="98640" y="63024"/>
                    </a:cubicBezTo>
                    <a:lnTo>
                      <a:pt x="2328" y="63024"/>
                    </a:lnTo>
                    <a:cubicBezTo>
                      <a:pt x="1328" y="63022"/>
                      <a:pt x="519" y="62212"/>
                      <a:pt x="517" y="61214"/>
                    </a:cubicBezTo>
                    <a:lnTo>
                      <a:pt x="517" y="2328"/>
                    </a:lnTo>
                    <a:cubicBezTo>
                      <a:pt x="519" y="1328"/>
                      <a:pt x="1328" y="519"/>
                      <a:pt x="2328" y="518"/>
                    </a:cubicBezTo>
                    <a:close/>
                    <a:moveTo>
                      <a:pt x="2328" y="1"/>
                    </a:moveTo>
                    <a:cubicBezTo>
                      <a:pt x="1042" y="2"/>
                      <a:pt x="2" y="1043"/>
                      <a:pt x="0" y="2328"/>
                    </a:cubicBezTo>
                    <a:lnTo>
                      <a:pt x="0" y="61214"/>
                    </a:lnTo>
                    <a:cubicBezTo>
                      <a:pt x="2" y="62498"/>
                      <a:pt x="1042" y="63538"/>
                      <a:pt x="2328" y="63540"/>
                    </a:cubicBezTo>
                    <a:lnTo>
                      <a:pt x="98640" y="63540"/>
                    </a:lnTo>
                    <a:cubicBezTo>
                      <a:pt x="99925" y="63538"/>
                      <a:pt x="100965" y="62498"/>
                      <a:pt x="100967" y="61214"/>
                    </a:cubicBezTo>
                    <a:lnTo>
                      <a:pt x="100967" y="2328"/>
                    </a:lnTo>
                    <a:cubicBezTo>
                      <a:pt x="100967" y="1043"/>
                      <a:pt x="99925" y="1"/>
                      <a:pt x="9864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64"/>
              <p:cNvSpPr/>
              <p:nvPr/>
            </p:nvSpPr>
            <p:spPr>
              <a:xfrm>
                <a:off x="1091150" y="3888075"/>
                <a:ext cx="856825" cy="25"/>
              </a:xfrm>
              <a:custGeom>
                <a:avLst/>
                <a:gdLst/>
                <a:ahLst/>
                <a:cxnLst/>
                <a:rect l="l" t="t" r="r" b="b"/>
                <a:pathLst>
                  <a:path w="34273" h="1" extrusionOk="0">
                    <a:moveTo>
                      <a:pt x="1" y="0"/>
                    </a:moveTo>
                    <a:lnTo>
                      <a:pt x="34272" y="0"/>
                    </a:lnTo>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64"/>
              <p:cNvSpPr/>
              <p:nvPr/>
            </p:nvSpPr>
            <p:spPr>
              <a:xfrm>
                <a:off x="1091125" y="3881600"/>
                <a:ext cx="856850" cy="12925"/>
              </a:xfrm>
              <a:custGeom>
                <a:avLst/>
                <a:gdLst/>
                <a:ahLst/>
                <a:cxnLst/>
                <a:rect l="l" t="t" r="r" b="b"/>
                <a:pathLst>
                  <a:path w="34274" h="517" extrusionOk="0">
                    <a:moveTo>
                      <a:pt x="0" y="1"/>
                    </a:moveTo>
                    <a:lnTo>
                      <a:pt x="0" y="516"/>
                    </a:lnTo>
                    <a:lnTo>
                      <a:pt x="34273" y="516"/>
                    </a:lnTo>
                    <a:lnTo>
                      <a:pt x="342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 y="790528"/>
              <a:ext cx="4440026" cy="2695622"/>
            </a:xfrm>
            <a:prstGeom prst="rect">
              <a:avLst/>
            </a:prstGeom>
          </p:spPr>
        </p:pic>
      </p:grpSp>
    </p:spTree>
    <p:extLst>
      <p:ext uri="{BB962C8B-B14F-4D97-AF65-F5344CB8AC3E}">
        <p14:creationId xmlns:p14="http://schemas.microsoft.com/office/powerpoint/2010/main" val="135016399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41"/>
          <p:cNvSpPr txBox="1">
            <a:spLocks noGrp="1"/>
          </p:cNvSpPr>
          <p:nvPr>
            <p:ph type="ctrTitle"/>
          </p:nvPr>
        </p:nvSpPr>
        <p:spPr>
          <a:xfrm>
            <a:off x="3200700" y="1504950"/>
            <a:ext cx="5714700" cy="1940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smtClean="0"/>
              <a:t>PROJECT DEMO</a:t>
            </a:r>
            <a:endParaRPr dirty="0"/>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Futuristic Background by Slidesgo">
  <a:themeElements>
    <a:clrScheme name="Simple Light">
      <a:dk1>
        <a:srgbClr val="001633"/>
      </a:dk1>
      <a:lt1>
        <a:srgbClr val="FFFFFF"/>
      </a:lt1>
      <a:dk2>
        <a:srgbClr val="85D5E6"/>
      </a:dk2>
      <a:lt2>
        <a:srgbClr val="FFAB40"/>
      </a:lt2>
      <a:accent1>
        <a:srgbClr val="FFAB40"/>
      </a:accent1>
      <a:accent2>
        <a:srgbClr val="85D5E6"/>
      </a:accent2>
      <a:accent3>
        <a:srgbClr val="78909C"/>
      </a:accent3>
      <a:accent4>
        <a:srgbClr val="FFAB40"/>
      </a:accent4>
      <a:accent5>
        <a:srgbClr val="0097A7"/>
      </a:accent5>
      <a:accent6>
        <a:srgbClr val="001633"/>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80</TotalTime>
  <Words>122</Words>
  <Application>Microsoft Office PowerPoint</Application>
  <PresentationFormat>On-screen Show (16:9)</PresentationFormat>
  <Paragraphs>49</Paragraphs>
  <Slides>9</Slides>
  <Notes>9</Notes>
  <HiddenSlides>0</HiddenSlides>
  <MMClips>0</MMClips>
  <ScaleCrop>false</ScaleCrop>
  <HeadingPairs>
    <vt:vector size="4" baseType="variant">
      <vt:variant>
        <vt:lpstr>Theme</vt:lpstr>
      </vt:variant>
      <vt:variant>
        <vt:i4>1</vt:i4>
      </vt:variant>
      <vt:variant>
        <vt:lpstr>Slide Titles</vt:lpstr>
      </vt:variant>
      <vt:variant>
        <vt:i4>9</vt:i4>
      </vt:variant>
    </vt:vector>
  </HeadingPairs>
  <TitlesOfParts>
    <vt:vector size="10" baseType="lpstr">
      <vt:lpstr>Futuristic Background by Slidesgo</vt:lpstr>
      <vt:lpstr>DIGITAL STREAMING SYSTEM</vt:lpstr>
      <vt:lpstr>ERIC RAMOS</vt:lpstr>
      <vt:lpstr>OVERVIEW</vt:lpstr>
      <vt:lpstr>SYSTEM INTRODUCTION</vt:lpstr>
      <vt:lpstr>SYSTEM FEATURES</vt:lpstr>
      <vt:lpstr>DESKTOP SOFTWARE</vt:lpstr>
      <vt:lpstr>TEST RESULTS (Backend)</vt:lpstr>
      <vt:lpstr>TEST RESULTS (Frontend)</vt:lpstr>
      <vt:lpstr>PROJECT DEMO</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FUTURISTIC</dc:title>
  <dc:creator>COLLABERA</dc:creator>
  <cp:lastModifiedBy>COLLABERA</cp:lastModifiedBy>
  <cp:revision>23</cp:revision>
  <dcterms:modified xsi:type="dcterms:W3CDTF">2022-11-15T07:46:07Z</dcterms:modified>
</cp:coreProperties>
</file>